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 bookmarkIdSeed="6">
  <p:sldMasterIdLst>
    <p:sldMasterId id="2147483660" r:id="rId1"/>
  </p:sldMasterIdLst>
  <p:notesMasterIdLst>
    <p:notesMasterId r:id="rId24"/>
  </p:notesMasterIdLst>
  <p:sldIdLst>
    <p:sldId id="256" r:id="rId2"/>
    <p:sldId id="327" r:id="rId3"/>
    <p:sldId id="269" r:id="rId4"/>
    <p:sldId id="279" r:id="rId5"/>
    <p:sldId id="284" r:id="rId6"/>
    <p:sldId id="349" r:id="rId7"/>
    <p:sldId id="402" r:id="rId8"/>
    <p:sldId id="401" r:id="rId9"/>
    <p:sldId id="352" r:id="rId10"/>
    <p:sldId id="351" r:id="rId11"/>
    <p:sldId id="358" r:id="rId12"/>
    <p:sldId id="361" r:id="rId13"/>
    <p:sldId id="364" r:id="rId14"/>
    <p:sldId id="404" r:id="rId15"/>
    <p:sldId id="403" r:id="rId16"/>
    <p:sldId id="388" r:id="rId17"/>
    <p:sldId id="363" r:id="rId18"/>
    <p:sldId id="362" r:id="rId19"/>
    <p:sldId id="360" r:id="rId20"/>
    <p:sldId id="390" r:id="rId21"/>
    <p:sldId id="298" r:id="rId22"/>
    <p:sldId id="3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חזון 2" id="{7DA43627-6020-427B-BBDF-D175F75BCA64}">
          <p14:sldIdLst>
            <p14:sldId id="256"/>
            <p14:sldId id="327"/>
            <p14:sldId id="269"/>
            <p14:sldId id="279"/>
            <p14:sldId id="284"/>
            <p14:sldId id="349"/>
            <p14:sldId id="402"/>
            <p14:sldId id="401"/>
            <p14:sldId id="352"/>
            <p14:sldId id="351"/>
            <p14:sldId id="358"/>
            <p14:sldId id="361"/>
            <p14:sldId id="364"/>
            <p14:sldId id="404"/>
            <p14:sldId id="403"/>
            <p14:sldId id="388"/>
            <p14:sldId id="363"/>
            <p14:sldId id="362"/>
            <p14:sldId id="360"/>
            <p14:sldId id="390"/>
            <p14:sldId id="298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tal" initials="R" lastIdx="1" clrIdx="0">
    <p:extLst>
      <p:ext uri="{19B8F6BF-5375-455C-9EA6-DF929625EA0E}">
        <p15:presenceInfo xmlns:p15="http://schemas.microsoft.com/office/powerpoint/2012/main" userId="Revi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0099"/>
    <a:srgbClr val="66FF33"/>
    <a:srgbClr val="4D7C1E"/>
    <a:srgbClr val="679E43"/>
    <a:srgbClr val="488636"/>
    <a:srgbClr val="FFC000"/>
    <a:srgbClr val="CBBF0A"/>
    <a:srgbClr val="2E522A"/>
    <a:srgbClr val="284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3842" autoAdjust="0"/>
  </p:normalViewPr>
  <p:slideViewPr>
    <p:cSldViewPr snapToGrid="0">
      <p:cViewPr varScale="1">
        <p:scale>
          <a:sx n="57" d="100"/>
          <a:sy n="57" d="100"/>
        </p:scale>
        <p:origin x="2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76814116610908E-2"/>
          <c:y val="7.6035868575458201E-2"/>
          <c:w val="0.71497895332525752"/>
          <c:h val="0.802137748383666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Treatment</c:v>
                </c:pt>
              </c:strCache>
            </c:strRef>
          </c:tx>
          <c:spPr>
            <a:ln w="34925" cap="rnd">
              <a:solidFill>
                <a:srgbClr val="CBBF0A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9.10.18</c:v>
                </c:pt>
                <c:pt idx="1">
                  <c:v>16.10.18</c:v>
                </c:pt>
                <c:pt idx="2">
                  <c:v>23.10.18</c:v>
                </c:pt>
                <c:pt idx="3">
                  <c:v>31.10.18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25.5</c:v>
                </c:pt>
                <c:pt idx="1">
                  <c:v>14.9</c:v>
                </c:pt>
                <c:pt idx="2">
                  <c:v>4</c:v>
                </c:pt>
                <c:pt idx="3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4D-48D0-9055-475F28017A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Control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9.10.18</c:v>
                </c:pt>
                <c:pt idx="1">
                  <c:v>16.10.18</c:v>
                </c:pt>
                <c:pt idx="2">
                  <c:v>23.10.18</c:v>
                </c:pt>
                <c:pt idx="3">
                  <c:v>31.10.18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</c:v>
                </c:pt>
                <c:pt idx="1">
                  <c:v>25.8</c:v>
                </c:pt>
                <c:pt idx="2">
                  <c:v>27.5</c:v>
                </c:pt>
                <c:pt idx="3">
                  <c:v>26.9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4D-48D0-9055-475F28017A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5582880"/>
        <c:axId val="515590096"/>
      </c:lineChart>
      <c:dateAx>
        <c:axId val="51558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5590096"/>
        <c:crossesAt val="0"/>
        <c:auto val="0"/>
        <c:lblOffset val="100"/>
        <c:baseTimeUnit val="days"/>
      </c:dateAx>
      <c:valAx>
        <c:axId val="51559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49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5582880"/>
        <c:crossesAt val="0"/>
        <c:crossBetween val="midCat"/>
        <c:majorUnit val="5"/>
        <c:minorUnit val="1"/>
      </c:valAx>
      <c:spPr>
        <a:noFill/>
        <a:ln w="317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2461784697473273"/>
          <c:y val="0.39431670101304711"/>
          <c:w val="0.15181847078244998"/>
          <c:h val="0.21861242905361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A4A8FB-E9C1-4A9F-861A-D121CC6182C2}" type="datetimeFigureOut">
              <a:rPr lang="he-IL" smtClean="0"/>
              <a:pPr/>
              <a:t>ו'/אדר/תשפ"ג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1B0ECD-AC47-4AA3-BD7C-FAF165DFC8E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90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21469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52904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53164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48551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47959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42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86272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56324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89876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0643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116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C8BF-7E47-4749-8D21-729C3E60F560}" type="datetime8">
              <a:rPr lang="he-IL" smtClean="0"/>
              <a:pPr/>
              <a:t>27 פברואר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E987-4AD6-4AF3-BE99-439E003E4C2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76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370FC13-3FBD-402A-B745-26FE10719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כותרת 3">
            <a:extLst>
              <a:ext uri="{FF2B5EF4-FFF2-40B4-BE49-F238E27FC236}">
                <a16:creationId xmlns:a16="http://schemas.microsoft.com/office/drawing/2014/main" id="{8221FF50-8B65-4839-A143-CAF7721CE412}"/>
              </a:ext>
            </a:extLst>
          </p:cNvPr>
          <p:cNvSpPr txBox="1">
            <a:spLocks/>
          </p:cNvSpPr>
          <p:nvPr/>
        </p:nvSpPr>
        <p:spPr>
          <a:xfrm>
            <a:off x="5447831" y="1230210"/>
            <a:ext cx="6050749" cy="185589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Eco R&amp;D.</a:t>
            </a:r>
          </a:p>
          <a:p>
            <a:pPr lvl="0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Innovation in pest control technologies</a:t>
            </a:r>
          </a:p>
        </p:txBody>
      </p:sp>
      <p:sp>
        <p:nvSpPr>
          <p:cNvPr id="17" name="כותרת 3">
            <a:extLst>
              <a:ext uri="{FF2B5EF4-FFF2-40B4-BE49-F238E27FC236}">
                <a16:creationId xmlns:a16="http://schemas.microsoft.com/office/drawing/2014/main" id="{B4078CB9-D6CD-4386-ADE4-24A1D43D313D}"/>
              </a:ext>
            </a:extLst>
          </p:cNvPr>
          <p:cNvSpPr txBox="1">
            <a:spLocks/>
          </p:cNvSpPr>
          <p:nvPr/>
        </p:nvSpPr>
        <p:spPr>
          <a:xfrm>
            <a:off x="167228" y="0"/>
            <a:ext cx="1705115" cy="53869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2800" dirty="0">
                <a:solidFill>
                  <a:srgbClr val="3B2416"/>
                </a:solidFill>
                <a:latin typeface="Calibri" panose="020F0502020204030204" pitchFamily="34" charset="0"/>
              </a:rPr>
              <a:t>Feb. 2023</a:t>
            </a:r>
          </a:p>
        </p:txBody>
      </p:sp>
      <p:sp>
        <p:nvSpPr>
          <p:cNvPr id="18" name="כותרת 3">
            <a:extLst>
              <a:ext uri="{FF2B5EF4-FFF2-40B4-BE49-F238E27FC236}">
                <a16:creationId xmlns:a16="http://schemas.microsoft.com/office/drawing/2014/main" id="{958082E5-75A8-4DC4-B82B-AD2ED61A9771}"/>
              </a:ext>
            </a:extLst>
          </p:cNvPr>
          <p:cNvSpPr txBox="1">
            <a:spLocks/>
          </p:cNvSpPr>
          <p:nvPr/>
        </p:nvSpPr>
        <p:spPr>
          <a:xfrm>
            <a:off x="6096000" y="4882096"/>
            <a:ext cx="3127709" cy="145161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2000" kern="0" dirty="0">
                <a:solidFill>
                  <a:srgbClr val="3B2416"/>
                </a:solidFill>
                <a:latin typeface="Calibri" panose="020F0502020204030204" pitchFamily="34" charset="0"/>
              </a:rPr>
              <a:t>“</a:t>
            </a:r>
            <a:r>
              <a:rPr lang="en-US" sz="2000" b="1" i="1" kern="0" dirty="0">
                <a:solidFill>
                  <a:srgbClr val="3B2416"/>
                </a:solidFill>
                <a:latin typeface="Calibri" panose="020F0502020204030204" pitchFamily="34" charset="0"/>
              </a:rPr>
              <a:t>Creativity is seeing what everyone else has seen, and thinking what no one else has thought.” </a:t>
            </a:r>
          </a:p>
          <a:p>
            <a:pPr lvl="0" algn="l">
              <a:spcBef>
                <a:spcPts val="1200"/>
              </a:spcBef>
            </a:pPr>
            <a:r>
              <a:rPr lang="en-US" sz="1800" kern="0" dirty="0">
                <a:solidFill>
                  <a:srgbClr val="3B2416"/>
                </a:solidFill>
                <a:latin typeface="Calibri" panose="020F0502020204030204" pitchFamily="34" charset="0"/>
              </a:rPr>
              <a:t>Albert Einstein</a:t>
            </a:r>
            <a:br>
              <a:rPr lang="en-US" sz="2000" kern="0" dirty="0">
                <a:solidFill>
                  <a:srgbClr val="3B2416"/>
                </a:solidFill>
                <a:latin typeface="Calibri" panose="020F0502020204030204" pitchFamily="34" charset="0"/>
              </a:rPr>
            </a:br>
            <a:endParaRPr lang="en-US" sz="2000" kern="0" dirty="0">
              <a:solidFill>
                <a:srgbClr val="3B241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1752AB0-9594-4FA7-4505-3C2B4704D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26" y="4137102"/>
            <a:ext cx="2860574" cy="27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6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5" name="מלבן 5">
            <a:extLst>
              <a:ext uri="{FF2B5EF4-FFF2-40B4-BE49-F238E27FC236}">
                <a16:creationId xmlns:a16="http://schemas.microsoft.com/office/drawing/2014/main" id="{D8C6A7FF-F869-48BB-92B8-C390D02D43E3}"/>
              </a:ext>
            </a:extLst>
          </p:cNvPr>
          <p:cNvSpPr/>
          <p:nvPr/>
        </p:nvSpPr>
        <p:spPr>
          <a:xfrm rot="10800000">
            <a:off x="7840033" y="1228291"/>
            <a:ext cx="4351967" cy="56297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69D78-6363-4136-B04B-448888B2AA86}"/>
              </a:ext>
            </a:extLst>
          </p:cNvPr>
          <p:cNvSpPr txBox="1"/>
          <p:nvPr/>
        </p:nvSpPr>
        <p:spPr>
          <a:xfrm>
            <a:off x="1696889" y="1928513"/>
            <a:ext cx="5157758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of livestock pests 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Agriculture in Rehovot.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9.10.2020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F6F791-EF2A-4085-A4BE-B96938C33ABB}"/>
              </a:ext>
            </a:extLst>
          </p:cNvPr>
          <p:cNvCxnSpPr/>
          <p:nvPr/>
        </p:nvCxnSpPr>
        <p:spPr>
          <a:xfrm>
            <a:off x="1669774" y="3476625"/>
            <a:ext cx="5208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BA1343-22CD-4A15-84DD-CC6B6EFD69E3}"/>
              </a:ext>
            </a:extLst>
          </p:cNvPr>
          <p:cNvSpPr txBox="1"/>
          <p:nvPr/>
        </p:nvSpPr>
        <p:spPr>
          <a:xfrm>
            <a:off x="700845" y="4286423"/>
            <a:ext cx="9390542" cy="25040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Rate: 50 Gr. Of Freyja per 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scattered on pan’s ped.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treatment contained 13 goats.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flea counts were done at: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9.10.20, 16,10.20, 23.10.20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ped samples and on the goats body. </a:t>
            </a:r>
          </a:p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5AFD6-0A4F-4616-B23A-533ACBDC21CB}"/>
              </a:ext>
            </a:extLst>
          </p:cNvPr>
          <p:cNvSpPr txBox="1"/>
          <p:nvPr/>
        </p:nvSpPr>
        <p:spPr>
          <a:xfrm>
            <a:off x="1224657" y="3571878"/>
            <a:ext cx="5734765" cy="461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Sameer J.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Mabjeesh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PhD and DVM.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לבן: פינות אלכסוניות מעוגלות 6">
            <a:extLst>
              <a:ext uri="{FF2B5EF4-FFF2-40B4-BE49-F238E27FC236}">
                <a16:creationId xmlns:a16="http://schemas.microsoft.com/office/drawing/2014/main" id="{03C99A83-E920-46EE-B392-DC39C741EB1B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אליפסה 17">
            <a:extLst>
              <a:ext uri="{FF2B5EF4-FFF2-40B4-BE49-F238E27FC236}">
                <a16:creationId xmlns:a16="http://schemas.microsoft.com/office/drawing/2014/main" id="{1EE6526D-92CE-4BDA-909D-288406CA2229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מציין מיקום של מספר שקופית 2">
            <a:extLst>
              <a:ext uri="{FF2B5EF4-FFF2-40B4-BE49-F238E27FC236}">
                <a16:creationId xmlns:a16="http://schemas.microsoft.com/office/drawing/2014/main" id="{40C8A828-D1AD-48F6-8D78-4DAE3952AB3B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חץ: ימינה 22">
            <a:extLst>
              <a:ext uri="{FF2B5EF4-FFF2-40B4-BE49-F238E27FC236}">
                <a16:creationId xmlns:a16="http://schemas.microsoft.com/office/drawing/2014/main" id="{A765C033-BC28-4F8B-8119-4BDF066518ED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כותרת 3">
            <a:extLst>
              <a:ext uri="{FF2B5EF4-FFF2-40B4-BE49-F238E27FC236}">
                <a16:creationId xmlns:a16="http://schemas.microsoft.com/office/drawing/2014/main" id="{5E0C8721-654D-42C6-BCA7-0AFC33330217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2016923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6ED4D-13DE-43AE-BD2C-104ED8BE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09" y="2051533"/>
            <a:ext cx="3423897" cy="1945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322C9-3770-4539-8D35-8233A5FDF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13" y="4269867"/>
            <a:ext cx="3405219" cy="19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A0FF7-B623-429A-884B-D023E8C2A543}"/>
              </a:ext>
            </a:extLst>
          </p:cNvPr>
          <p:cNvSpPr txBox="1"/>
          <p:nvPr/>
        </p:nvSpPr>
        <p:spPr>
          <a:xfrm>
            <a:off x="314960" y="2181165"/>
            <a:ext cx="4572000" cy="2435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Qualitative test</a:t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Presence of any </a:t>
            </a:r>
            <a:r>
              <a:rPr lang="en-US" sz="2400" b="1" dirty="0"/>
              <a:t>flea stages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5 Gr. of pad samples from the pens.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10EAF4-BF60-40B4-B48C-BD1A71AC6885}"/>
              </a:ext>
            </a:extLst>
          </p:cNvPr>
          <p:cNvGrpSpPr/>
          <p:nvPr/>
        </p:nvGrpSpPr>
        <p:grpSpPr>
          <a:xfrm>
            <a:off x="622299" y="4490720"/>
            <a:ext cx="4351967" cy="1900818"/>
            <a:chOff x="622300" y="4079240"/>
            <a:chExt cx="3937000" cy="1584960"/>
          </a:xfrm>
        </p:grpSpPr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F9EC8364-1ECE-4A8C-91CF-93E18B9F64A6}"/>
                </a:ext>
              </a:extLst>
            </p:cNvPr>
            <p:cNvSpPr/>
            <p:nvPr/>
          </p:nvSpPr>
          <p:spPr>
            <a:xfrm>
              <a:off x="622300" y="4079240"/>
              <a:ext cx="3937000" cy="1584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6D1F6D45-B682-43C8-8FFD-4C56BDA5B58B}"/>
                </a:ext>
              </a:extLst>
            </p:cNvPr>
            <p:cNvSpPr txBox="1"/>
            <p:nvPr/>
          </p:nvSpPr>
          <p:spPr>
            <a:xfrm>
              <a:off x="843280" y="4225925"/>
              <a:ext cx="849111" cy="39828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Sample 1</a:t>
              </a: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56ACCD30-B2BA-4A07-8E09-532C917FE8B2}"/>
                </a:ext>
              </a:extLst>
            </p:cNvPr>
            <p:cNvSpPr txBox="1"/>
            <p:nvPr/>
          </p:nvSpPr>
          <p:spPr>
            <a:xfrm>
              <a:off x="843280" y="5097508"/>
              <a:ext cx="849111" cy="39828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Sample 2</a:t>
              </a:r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FC308BBF-CBC8-4D34-8E19-0407A08341D0}"/>
                </a:ext>
              </a:extLst>
            </p:cNvPr>
            <p:cNvSpPr txBox="1"/>
            <p:nvPr/>
          </p:nvSpPr>
          <p:spPr>
            <a:xfrm>
              <a:off x="2200534" y="4624207"/>
              <a:ext cx="849111" cy="39828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Sample 3</a:t>
              </a: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B6E2FB94-645C-4F8F-8A16-2C6A10676D01}"/>
                </a:ext>
              </a:extLst>
            </p:cNvPr>
            <p:cNvSpPr txBox="1"/>
            <p:nvPr/>
          </p:nvSpPr>
          <p:spPr>
            <a:xfrm>
              <a:off x="3424835" y="5097508"/>
              <a:ext cx="899016" cy="39828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Sample 5</a:t>
              </a: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FAC64DE2-644C-47DF-9D03-440444B4D6C5}"/>
                </a:ext>
              </a:extLst>
            </p:cNvPr>
            <p:cNvSpPr txBox="1"/>
            <p:nvPr/>
          </p:nvSpPr>
          <p:spPr>
            <a:xfrm>
              <a:off x="3450734" y="4304596"/>
              <a:ext cx="899016" cy="39828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Sample 4</a:t>
              </a:r>
            </a:p>
          </p:txBody>
        </p:sp>
      </p:grpSp>
      <p:sp>
        <p:nvSpPr>
          <p:cNvPr id="23" name="מלבן 5">
            <a:extLst>
              <a:ext uri="{FF2B5EF4-FFF2-40B4-BE49-F238E27FC236}">
                <a16:creationId xmlns:a16="http://schemas.microsoft.com/office/drawing/2014/main" id="{4ADFBC98-E680-455D-B9EF-328A82483D70}"/>
              </a:ext>
            </a:extLst>
          </p:cNvPr>
          <p:cNvSpPr/>
          <p:nvPr/>
        </p:nvSpPr>
        <p:spPr>
          <a:xfrm rot="10800000">
            <a:off x="7839792" y="1174281"/>
            <a:ext cx="4351967" cy="56922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אליפסה 17">
            <a:extLst>
              <a:ext uri="{FF2B5EF4-FFF2-40B4-BE49-F238E27FC236}">
                <a16:creationId xmlns:a16="http://schemas.microsoft.com/office/drawing/2014/main" id="{085DBB9C-6498-4C34-9756-358FA44A8799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מציין מיקום של מספר שקופית 2">
            <a:extLst>
              <a:ext uri="{FF2B5EF4-FFF2-40B4-BE49-F238E27FC236}">
                <a16:creationId xmlns:a16="http://schemas.microsoft.com/office/drawing/2014/main" id="{FDF382F5-2CBB-47D7-B688-ED9B19152088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A7EED6-11CE-45B4-80C2-E536ACE8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47" y="2188685"/>
            <a:ext cx="5295299" cy="3843106"/>
          </a:xfrm>
          <a:prstGeom prst="rect">
            <a:avLst/>
          </a:prstGeom>
          <a:ln w="15875" cmpd="sng">
            <a:solidFill>
              <a:schemeClr val="tx1"/>
            </a:solidFill>
          </a:ln>
          <a:effectLst>
            <a:outerShdw dist="50800" dir="1020000" algn="ctr" rotWithShape="0">
              <a:schemeClr val="bg1"/>
            </a:outerShdw>
          </a:effectLst>
        </p:spPr>
      </p:pic>
      <p:sp>
        <p:nvSpPr>
          <p:cNvPr id="33" name="מלבן: פינות אלכסוניות מעוגלות 6">
            <a:extLst>
              <a:ext uri="{FF2B5EF4-FFF2-40B4-BE49-F238E27FC236}">
                <a16:creationId xmlns:a16="http://schemas.microsoft.com/office/drawing/2014/main" id="{48ED863F-5EAB-4147-ABE5-EBA67ED9419B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חץ: ימינה 22">
            <a:extLst>
              <a:ext uri="{FF2B5EF4-FFF2-40B4-BE49-F238E27FC236}">
                <a16:creationId xmlns:a16="http://schemas.microsoft.com/office/drawing/2014/main" id="{7477FE6A-DE0F-4FF7-90C1-49FC9B5D9B01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כותרת 3">
            <a:extLst>
              <a:ext uri="{FF2B5EF4-FFF2-40B4-BE49-F238E27FC236}">
                <a16:creationId xmlns:a16="http://schemas.microsoft.com/office/drawing/2014/main" id="{90714CE2-C967-4D79-9865-A9AC4E7135E1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1883109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</p:spTree>
    <p:extLst>
      <p:ext uri="{BB962C8B-B14F-4D97-AF65-F5344CB8AC3E}">
        <p14:creationId xmlns:p14="http://schemas.microsoft.com/office/powerpoint/2010/main" val="984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6" name="אליפסה 17">
            <a:extLst>
              <a:ext uri="{FF2B5EF4-FFF2-40B4-BE49-F238E27FC236}">
                <a16:creationId xmlns:a16="http://schemas.microsoft.com/office/drawing/2014/main" id="{09EA04C1-CE51-44A5-8410-DDB4E5A5C02A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2">
            <a:extLst>
              <a:ext uri="{FF2B5EF4-FFF2-40B4-BE49-F238E27FC236}">
                <a16:creationId xmlns:a16="http://schemas.microsoft.com/office/drawing/2014/main" id="{C0EDF66C-294D-4040-984D-76D0F273619A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66166-83AF-4666-9C4F-81CC8E480E31}"/>
              </a:ext>
            </a:extLst>
          </p:cNvPr>
          <p:cNvSpPr txBox="1"/>
          <p:nvPr/>
        </p:nvSpPr>
        <p:spPr>
          <a:xfrm>
            <a:off x="1043940" y="1521712"/>
            <a:ext cx="10297160" cy="10175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(qualitative):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Presence of any </a:t>
            </a:r>
            <a:r>
              <a:rPr lang="en-US" sz="2400" b="1" dirty="0"/>
              <a:t>flea stages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pen pad (in the vicinity of the goat's habitat)</a:t>
            </a:r>
            <a:endParaRPr kumimoji="0" lang="he-I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3FF3B6-BD9F-4039-AB8B-06EB723BEC57}"/>
              </a:ext>
            </a:extLst>
          </p:cNvPr>
          <p:cNvGraphicFramePr>
            <a:graphicFrameLocks noGrp="1"/>
          </p:cNvGraphicFramePr>
          <p:nvPr/>
        </p:nvGraphicFramePr>
        <p:xfrm>
          <a:off x="596900" y="3198071"/>
          <a:ext cx="5346700" cy="313944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114425">
                  <a:extLst>
                    <a:ext uri="{9D8B030D-6E8A-4147-A177-3AD203B41FA5}">
                      <a16:colId xmlns:a16="http://schemas.microsoft.com/office/drawing/2014/main" val="407992133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44801987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70733971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417946241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4039246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Presence of Fleas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Sample No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7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31.10.20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23.10.20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16.10.20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9.10.20</a:t>
                      </a:r>
                      <a:endParaRPr lang="he-IL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1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8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2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7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3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4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1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5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3091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719BE2-27DF-45C6-83B6-01C099E3EBD7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3198071"/>
          <a:ext cx="5346700" cy="313944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114425">
                  <a:extLst>
                    <a:ext uri="{9D8B030D-6E8A-4147-A177-3AD203B41FA5}">
                      <a16:colId xmlns:a16="http://schemas.microsoft.com/office/drawing/2014/main" val="407992133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44801987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70733971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417946241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4039246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Presence of Fleas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Sample No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7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31.10.20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23.10.20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16.10.20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9.10.20</a:t>
                      </a:r>
                      <a:endParaRPr lang="he-IL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1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8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2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7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3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4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1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5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309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2054F05-FC70-4071-8DD2-420C6C47C3A1}"/>
              </a:ext>
            </a:extLst>
          </p:cNvPr>
          <p:cNvSpPr txBox="1"/>
          <p:nvPr/>
        </p:nvSpPr>
        <p:spPr>
          <a:xfrm>
            <a:off x="1596722" y="2631440"/>
            <a:ext cx="3381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Treated pen (50 Gr/M2)</a:t>
            </a:r>
            <a:endParaRPr kumimoji="0" lang="he-IL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FC0B3-2C21-403E-B77D-EB9DE6C4017E}"/>
              </a:ext>
            </a:extLst>
          </p:cNvPr>
          <p:cNvSpPr txBox="1"/>
          <p:nvPr/>
        </p:nvSpPr>
        <p:spPr>
          <a:xfrm>
            <a:off x="8292186" y="2644407"/>
            <a:ext cx="110658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  <a:endParaRPr kumimoji="0" lang="he-IL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מלבן: פינות אלכסוניות מעוגלות 6">
            <a:extLst>
              <a:ext uri="{FF2B5EF4-FFF2-40B4-BE49-F238E27FC236}">
                <a16:creationId xmlns:a16="http://schemas.microsoft.com/office/drawing/2014/main" id="{CA53BFD1-17B6-4119-B5DC-5837FD52C2E8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חץ: ימינה 22">
            <a:extLst>
              <a:ext uri="{FF2B5EF4-FFF2-40B4-BE49-F238E27FC236}">
                <a16:creationId xmlns:a16="http://schemas.microsoft.com/office/drawing/2014/main" id="{C08763A6-F850-4DDE-97E5-0C013A539205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כותרת 3">
            <a:extLst>
              <a:ext uri="{FF2B5EF4-FFF2-40B4-BE49-F238E27FC236}">
                <a16:creationId xmlns:a16="http://schemas.microsoft.com/office/drawing/2014/main" id="{38E44423-CC19-424F-A52E-99B55C5AE469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1760445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</p:spTree>
    <p:extLst>
      <p:ext uri="{BB962C8B-B14F-4D97-AF65-F5344CB8AC3E}">
        <p14:creationId xmlns:p14="http://schemas.microsoft.com/office/powerpoint/2010/main" val="26717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40CD8-3A13-410F-ABBC-95C9E58C14A2}"/>
              </a:ext>
            </a:extLst>
          </p:cNvPr>
          <p:cNvSpPr txBox="1"/>
          <p:nvPr/>
        </p:nvSpPr>
        <p:spPr>
          <a:xfrm>
            <a:off x="2106604" y="2254808"/>
            <a:ext cx="4101875" cy="32571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Quantitative Test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fleas on a square area of 10 cm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back of the goat, 5 cm from the base of the tail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מלבן 5">
            <a:extLst>
              <a:ext uri="{FF2B5EF4-FFF2-40B4-BE49-F238E27FC236}">
                <a16:creationId xmlns:a16="http://schemas.microsoft.com/office/drawing/2014/main" id="{0AD8F840-8F03-4002-ABC1-1693B596FF58}"/>
              </a:ext>
            </a:extLst>
          </p:cNvPr>
          <p:cNvSpPr/>
          <p:nvPr/>
        </p:nvSpPr>
        <p:spPr>
          <a:xfrm rot="10800000">
            <a:off x="7826933" y="1168400"/>
            <a:ext cx="4351967" cy="568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F9D546-9BF4-4D99-B2F6-B9A2F3C3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473" y="1880099"/>
            <a:ext cx="3305417" cy="4731764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</p:pic>
      <p:sp>
        <p:nvSpPr>
          <p:cNvPr id="22" name="מלבן: פינות אלכסוניות מעוגלות 6">
            <a:extLst>
              <a:ext uri="{FF2B5EF4-FFF2-40B4-BE49-F238E27FC236}">
                <a16:creationId xmlns:a16="http://schemas.microsoft.com/office/drawing/2014/main" id="{10B0C0F3-5909-4B49-8BE8-29690F6D0FB4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חץ: ימינה 22">
            <a:extLst>
              <a:ext uri="{FF2B5EF4-FFF2-40B4-BE49-F238E27FC236}">
                <a16:creationId xmlns:a16="http://schemas.microsoft.com/office/drawing/2014/main" id="{A2C746C0-A5BA-4F66-B195-D1626A950A27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כותרת 3">
            <a:extLst>
              <a:ext uri="{FF2B5EF4-FFF2-40B4-BE49-F238E27FC236}">
                <a16:creationId xmlns:a16="http://schemas.microsoft.com/office/drawing/2014/main" id="{D88E544C-F137-43CB-A091-DAD0F314C4E1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1838504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</p:spTree>
    <p:extLst>
      <p:ext uri="{BB962C8B-B14F-4D97-AF65-F5344CB8AC3E}">
        <p14:creationId xmlns:p14="http://schemas.microsoft.com/office/powerpoint/2010/main" val="4232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21BD5-B2B1-44F0-9F64-4B22B217AE36}"/>
              </a:ext>
            </a:extLst>
          </p:cNvPr>
          <p:cNvSpPr txBox="1"/>
          <p:nvPr/>
        </p:nvSpPr>
        <p:spPr>
          <a:xfrm>
            <a:off x="3490772" y="1361236"/>
            <a:ext cx="34544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Disinfection Trial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Aminolab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laboratory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C62F7-760F-4AB0-9294-43135C2CD777}"/>
              </a:ext>
            </a:extLst>
          </p:cNvPr>
          <p:cNvSpPr txBox="1"/>
          <p:nvPr/>
        </p:nvSpPr>
        <p:spPr>
          <a:xfrm>
            <a:off x="306256" y="2315343"/>
            <a:ext cx="7994464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Microorganism:</a:t>
            </a:r>
            <a:r>
              <a:rPr lang="en-US" i="1" dirty="0"/>
              <a:t> Salmonella typhimurium</a:t>
            </a:r>
            <a:r>
              <a:rPr lang="en-US" dirty="0"/>
              <a:t>, </a:t>
            </a:r>
            <a:r>
              <a:rPr lang="en-US" i="1" dirty="0"/>
              <a:t>Bacillus cereus</a:t>
            </a:r>
            <a:r>
              <a:rPr lang="en-US" dirty="0"/>
              <a:t> and </a:t>
            </a:r>
            <a:r>
              <a:rPr lang="en-US" i="1" dirty="0"/>
              <a:t>Listeria monocytogenes.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Initial solution containing 10</a:t>
            </a:r>
            <a:r>
              <a:rPr lang="en-US" sz="2000" baseline="30000" dirty="0"/>
              <a:t>6</a:t>
            </a:r>
            <a:r>
              <a:rPr lang="en-US" sz="2000" dirty="0"/>
              <a:t> – 10</a:t>
            </a:r>
            <a:r>
              <a:rPr lang="en-US" sz="2000" baseline="30000" dirty="0"/>
              <a:t>8</a:t>
            </a:r>
            <a:r>
              <a:rPr lang="en-US" sz="2000" dirty="0"/>
              <a:t> CFU/ml was prepared for each of microorganism.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0.1 ml of each solution was spread on 5X5 cm ceramic and stainless steel test coupons and left to dry for 30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drying, the coupons were sprayed with 10% and 5% Freyja solution and left for 8 minutes, then washed with 100 ml saline.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eluents were filtered and the membranes were placed for incubation of 2 days in 37</a:t>
            </a:r>
            <a:r>
              <a:rPr lang="en-US" sz="2000" baseline="30000" dirty="0"/>
              <a:t>O</a:t>
            </a:r>
            <a:r>
              <a:rPr lang="en-US" sz="2000" dirty="0"/>
              <a:t>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number of survived microorganisms from treated and not treated coupons was calculated.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12" name="מלבן 5">
            <a:extLst>
              <a:ext uri="{FF2B5EF4-FFF2-40B4-BE49-F238E27FC236}">
                <a16:creationId xmlns:a16="http://schemas.microsoft.com/office/drawing/2014/main" id="{27CF2600-B652-48CE-8009-CC93D8223BBD}"/>
              </a:ext>
            </a:extLst>
          </p:cNvPr>
          <p:cNvSpPr/>
          <p:nvPr/>
        </p:nvSpPr>
        <p:spPr>
          <a:xfrm rot="10800000">
            <a:off x="8623147" y="1153795"/>
            <a:ext cx="3568852" cy="568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מלבן: פינות אלכסוניות מעוגלות 6">
            <a:extLst>
              <a:ext uri="{FF2B5EF4-FFF2-40B4-BE49-F238E27FC236}">
                <a16:creationId xmlns:a16="http://schemas.microsoft.com/office/drawing/2014/main" id="{85B71D25-C03C-41CF-ABAD-488DF925CE93}"/>
              </a:ext>
            </a:extLst>
          </p:cNvPr>
          <p:cNvSpPr/>
          <p:nvPr/>
        </p:nvSpPr>
        <p:spPr>
          <a:xfrm>
            <a:off x="886539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חץ: ימינה 22">
            <a:extLst>
              <a:ext uri="{FF2B5EF4-FFF2-40B4-BE49-F238E27FC236}">
                <a16:creationId xmlns:a16="http://schemas.microsoft.com/office/drawing/2014/main" id="{583BF1D1-1FE8-4739-BE13-81588C0F43E2}"/>
              </a:ext>
            </a:extLst>
          </p:cNvPr>
          <p:cNvSpPr/>
          <p:nvPr/>
        </p:nvSpPr>
        <p:spPr>
          <a:xfrm>
            <a:off x="911082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כותרת 3">
            <a:extLst>
              <a:ext uri="{FF2B5EF4-FFF2-40B4-BE49-F238E27FC236}">
                <a16:creationId xmlns:a16="http://schemas.microsoft.com/office/drawing/2014/main" id="{9B32DB91-1BF7-40F9-AF16-49CB7E10D8D0}"/>
              </a:ext>
            </a:extLst>
          </p:cNvPr>
          <p:cNvSpPr txBox="1">
            <a:spLocks/>
          </p:cNvSpPr>
          <p:nvPr/>
        </p:nvSpPr>
        <p:spPr>
          <a:xfrm>
            <a:off x="9454708" y="568959"/>
            <a:ext cx="1819175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  <p:sp>
        <p:nvSpPr>
          <p:cNvPr id="17" name="אליפסה 17">
            <a:extLst>
              <a:ext uri="{FF2B5EF4-FFF2-40B4-BE49-F238E27FC236}">
                <a16:creationId xmlns:a16="http://schemas.microsoft.com/office/drawing/2014/main" id="{810E9126-EED1-4364-A217-87872584F6CD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מציין מיקום של מספר שקופית 2">
            <a:extLst>
              <a:ext uri="{FF2B5EF4-FFF2-40B4-BE49-F238E27FC236}">
                <a16:creationId xmlns:a16="http://schemas.microsoft.com/office/drawing/2014/main" id="{EA009EAC-CB2F-48EA-BC42-ACB3B17C9D93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20" name="Picture 8" descr="תוצאת תמונה עבור free photos of bacteria&quot;">
            <a:extLst>
              <a:ext uri="{FF2B5EF4-FFF2-40B4-BE49-F238E27FC236}">
                <a16:creationId xmlns:a16="http://schemas.microsoft.com/office/drawing/2014/main" id="{E88A83B2-4039-49AC-826C-08A049AF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8013" y="2717455"/>
            <a:ext cx="42862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21BD5-B2B1-44F0-9F64-4B22B217AE36}"/>
              </a:ext>
            </a:extLst>
          </p:cNvPr>
          <p:cNvSpPr txBox="1"/>
          <p:nvPr/>
        </p:nvSpPr>
        <p:spPr>
          <a:xfrm>
            <a:off x="2666202" y="1328287"/>
            <a:ext cx="5698154" cy="949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Disinfection Trial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Aminolab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laboratory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Results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אליפסה 17">
            <a:extLst>
              <a:ext uri="{FF2B5EF4-FFF2-40B4-BE49-F238E27FC236}">
                <a16:creationId xmlns:a16="http://schemas.microsoft.com/office/drawing/2014/main" id="{D1657FDD-6E78-4600-B7BF-FF5778ECAA0C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מציין מיקום של מספר שקופית 2">
            <a:extLst>
              <a:ext uri="{FF2B5EF4-FFF2-40B4-BE49-F238E27FC236}">
                <a16:creationId xmlns:a16="http://schemas.microsoft.com/office/drawing/2014/main" id="{81A02B14-C867-4743-99EE-D46910C20786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מלבן: פינות אלכסוניות מעוגלות 6">
            <a:extLst>
              <a:ext uri="{FF2B5EF4-FFF2-40B4-BE49-F238E27FC236}">
                <a16:creationId xmlns:a16="http://schemas.microsoft.com/office/drawing/2014/main" id="{622F859B-8113-4191-A8C8-C0794FDEE830}"/>
              </a:ext>
            </a:extLst>
          </p:cNvPr>
          <p:cNvSpPr/>
          <p:nvPr/>
        </p:nvSpPr>
        <p:spPr>
          <a:xfrm>
            <a:off x="9007668" y="355600"/>
            <a:ext cx="2539172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חץ: ימינה 22">
            <a:extLst>
              <a:ext uri="{FF2B5EF4-FFF2-40B4-BE49-F238E27FC236}">
                <a16:creationId xmlns:a16="http://schemas.microsoft.com/office/drawing/2014/main" id="{BB82665F-9F9F-45B4-8395-8FF3161378D1}"/>
              </a:ext>
            </a:extLst>
          </p:cNvPr>
          <p:cNvSpPr/>
          <p:nvPr/>
        </p:nvSpPr>
        <p:spPr>
          <a:xfrm>
            <a:off x="92327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כותרת 3">
            <a:extLst>
              <a:ext uri="{FF2B5EF4-FFF2-40B4-BE49-F238E27FC236}">
                <a16:creationId xmlns:a16="http://schemas.microsoft.com/office/drawing/2014/main" id="{B8927BB8-70B7-4073-BDA3-F7912F0D5BB8}"/>
              </a:ext>
            </a:extLst>
          </p:cNvPr>
          <p:cNvSpPr txBox="1">
            <a:spLocks/>
          </p:cNvSpPr>
          <p:nvPr/>
        </p:nvSpPr>
        <p:spPr>
          <a:xfrm>
            <a:off x="9576628" y="568959"/>
            <a:ext cx="1970212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92E888DF-78AF-49E2-8F4B-3B4F36999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67029"/>
              </p:ext>
            </p:extLst>
          </p:nvPr>
        </p:nvGraphicFramePr>
        <p:xfrm>
          <a:off x="675372" y="4824329"/>
          <a:ext cx="10374428" cy="1619401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684420">
                  <a:extLst>
                    <a:ext uri="{9D8B030D-6E8A-4147-A177-3AD203B41FA5}">
                      <a16:colId xmlns:a16="http://schemas.microsoft.com/office/drawing/2014/main" val="1417650068"/>
                    </a:ext>
                  </a:extLst>
                </a:gridCol>
                <a:gridCol w="1684420">
                  <a:extLst>
                    <a:ext uri="{9D8B030D-6E8A-4147-A177-3AD203B41FA5}">
                      <a16:colId xmlns:a16="http://schemas.microsoft.com/office/drawing/2014/main" val="2844330236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25689255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58887480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7042132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39661303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82954319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931110108"/>
                    </a:ext>
                  </a:extLst>
                </a:gridCol>
                <a:gridCol w="2250708">
                  <a:extLst>
                    <a:ext uri="{9D8B030D-6E8A-4147-A177-3AD203B41FA5}">
                      <a16:colId xmlns:a16="http://schemas.microsoft.com/office/drawing/2014/main" val="474981470"/>
                    </a:ext>
                  </a:extLst>
                </a:gridCol>
              </a:tblGrid>
              <a:tr h="519141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Control 2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Control 1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1:20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1:20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1:20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1:10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1:10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1:10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Microorganism</a:t>
                      </a:r>
                      <a:endParaRPr lang="he-I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520342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1.8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1.8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&lt; 1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Salmonella typhimurium</a:t>
                      </a:r>
                      <a:endParaRPr lang="he-IL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456788"/>
                  </a:ext>
                </a:extLst>
              </a:tr>
              <a:tr h="359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3.3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4.3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Bacillus cereus</a:t>
                      </a:r>
                      <a:endParaRPr lang="he-IL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677872"/>
                  </a:ext>
                </a:extLst>
              </a:tr>
              <a:tr h="368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2.6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Listeria monocytogenes</a:t>
                      </a:r>
                      <a:endParaRPr lang="he-IL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4585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8E8460-F437-4999-A3FC-C2FC67377CFA}"/>
              </a:ext>
            </a:extLst>
          </p:cNvPr>
          <p:cNvSpPr txBox="1"/>
          <p:nvPr/>
        </p:nvSpPr>
        <p:spPr>
          <a:xfrm>
            <a:off x="385019" y="1925054"/>
            <a:ext cx="12127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Ceramics: </a:t>
            </a:r>
            <a:endParaRPr lang="he-IL" u="sn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759628-4916-437E-A8E0-4BEBF28560D1}"/>
              </a:ext>
            </a:extLst>
          </p:cNvPr>
          <p:cNvSpPr txBox="1"/>
          <p:nvPr/>
        </p:nvSpPr>
        <p:spPr>
          <a:xfrm>
            <a:off x="328794" y="4329415"/>
            <a:ext cx="218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Stainless Steel: </a:t>
            </a:r>
            <a:endParaRPr lang="he-IL" u="sng" dirty="0"/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EBBAB709-867C-4DA6-BC34-B86B56106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62534"/>
              </p:ext>
            </p:extLst>
          </p:nvPr>
        </p:nvGraphicFramePr>
        <p:xfrm>
          <a:off x="712269" y="2381637"/>
          <a:ext cx="10337531" cy="1622472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698859">
                  <a:extLst>
                    <a:ext uri="{9D8B030D-6E8A-4147-A177-3AD203B41FA5}">
                      <a16:colId xmlns:a16="http://schemas.microsoft.com/office/drawing/2014/main" val="1417650068"/>
                    </a:ext>
                  </a:extLst>
                </a:gridCol>
                <a:gridCol w="1698859">
                  <a:extLst>
                    <a:ext uri="{9D8B030D-6E8A-4147-A177-3AD203B41FA5}">
                      <a16:colId xmlns:a16="http://schemas.microsoft.com/office/drawing/2014/main" val="2844330236"/>
                    </a:ext>
                  </a:extLst>
                </a:gridCol>
                <a:gridCol w="779059">
                  <a:extLst>
                    <a:ext uri="{9D8B030D-6E8A-4147-A177-3AD203B41FA5}">
                      <a16:colId xmlns:a16="http://schemas.microsoft.com/office/drawing/2014/main" val="3256892558"/>
                    </a:ext>
                  </a:extLst>
                </a:gridCol>
                <a:gridCol w="779059">
                  <a:extLst>
                    <a:ext uri="{9D8B030D-6E8A-4147-A177-3AD203B41FA5}">
                      <a16:colId xmlns:a16="http://schemas.microsoft.com/office/drawing/2014/main" val="588874802"/>
                    </a:ext>
                  </a:extLst>
                </a:gridCol>
                <a:gridCol w="779059">
                  <a:extLst>
                    <a:ext uri="{9D8B030D-6E8A-4147-A177-3AD203B41FA5}">
                      <a16:colId xmlns:a16="http://schemas.microsoft.com/office/drawing/2014/main" val="370421322"/>
                    </a:ext>
                  </a:extLst>
                </a:gridCol>
                <a:gridCol w="779059">
                  <a:extLst>
                    <a:ext uri="{9D8B030D-6E8A-4147-A177-3AD203B41FA5}">
                      <a16:colId xmlns:a16="http://schemas.microsoft.com/office/drawing/2014/main" val="2396613037"/>
                    </a:ext>
                  </a:extLst>
                </a:gridCol>
                <a:gridCol w="779059">
                  <a:extLst>
                    <a:ext uri="{9D8B030D-6E8A-4147-A177-3AD203B41FA5}">
                      <a16:colId xmlns:a16="http://schemas.microsoft.com/office/drawing/2014/main" val="1829543198"/>
                    </a:ext>
                  </a:extLst>
                </a:gridCol>
                <a:gridCol w="779059">
                  <a:extLst>
                    <a:ext uri="{9D8B030D-6E8A-4147-A177-3AD203B41FA5}">
                      <a16:colId xmlns:a16="http://schemas.microsoft.com/office/drawing/2014/main" val="3931110108"/>
                    </a:ext>
                  </a:extLst>
                </a:gridCol>
                <a:gridCol w="2265459">
                  <a:extLst>
                    <a:ext uri="{9D8B030D-6E8A-4147-A177-3AD203B41FA5}">
                      <a16:colId xmlns:a16="http://schemas.microsoft.com/office/drawing/2014/main" val="474981470"/>
                    </a:ext>
                  </a:extLst>
                </a:gridCol>
              </a:tblGrid>
              <a:tr h="513332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Control 2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Control 1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1:20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1:20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1:20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1:10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1:10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1:10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Microorganism</a:t>
                      </a:r>
                      <a:endParaRPr lang="he-I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520342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2.4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2.7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&lt; 1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Salmonella typhimurium</a:t>
                      </a:r>
                      <a:endParaRPr lang="he-IL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456788"/>
                  </a:ext>
                </a:extLst>
              </a:tr>
              <a:tr h="356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3.6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3.5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Bacillus cereus</a:t>
                      </a:r>
                      <a:endParaRPr lang="he-IL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677872"/>
                  </a:ext>
                </a:extLst>
              </a:tr>
              <a:tr h="329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2.5 </a:t>
                      </a:r>
                      <a:r>
                        <a:rPr lang="en-US" sz="1400" dirty="0"/>
                        <a:t>X 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he-IL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 1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Listeria monocytogenes</a:t>
                      </a:r>
                      <a:endParaRPr lang="he-IL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458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5227728" y="488956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: פינות אלכסוניות מעוגלות 6">
            <a:extLst>
              <a:ext uri="{FF2B5EF4-FFF2-40B4-BE49-F238E27FC236}">
                <a16:creationId xmlns:a16="http://schemas.microsoft.com/office/drawing/2014/main" id="{10B0C0F3-5909-4B49-8BE8-29690F6D0FB4}"/>
              </a:ext>
            </a:extLst>
          </p:cNvPr>
          <p:cNvSpPr/>
          <p:nvPr/>
        </p:nvSpPr>
        <p:spPr>
          <a:xfrm>
            <a:off x="8676091" y="355600"/>
            <a:ext cx="2758713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7F9E8-CF9E-4E89-B358-A10E228A27C4}"/>
              </a:ext>
            </a:extLst>
          </p:cNvPr>
          <p:cNvSpPr txBox="1"/>
          <p:nvPr/>
        </p:nvSpPr>
        <p:spPr>
          <a:xfrm>
            <a:off x="174088" y="1817758"/>
            <a:ext cx="1170432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(quantitative):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calculation out of 13 goats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7708D9-EF19-4F96-91C2-AE2F32439617}"/>
              </a:ext>
            </a:extLst>
          </p:cNvPr>
          <p:cNvGraphicFramePr>
            <a:graphicFrameLocks noGrp="1"/>
          </p:cNvGraphicFramePr>
          <p:nvPr/>
        </p:nvGraphicFramePr>
        <p:xfrm>
          <a:off x="1013005" y="3429000"/>
          <a:ext cx="10026486" cy="245110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062962">
                  <a:extLst>
                    <a:ext uri="{9D8B030D-6E8A-4147-A177-3AD203B41FA5}">
                      <a16:colId xmlns:a16="http://schemas.microsoft.com/office/drawing/2014/main" val="3292203922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4079921334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1448019870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2707339713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417946241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40392465"/>
                    </a:ext>
                  </a:extLst>
                </a:gridCol>
              </a:tblGrid>
              <a:tr h="6339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Change (%)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Average number of Fleas per goat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71772"/>
                  </a:ext>
                </a:extLst>
              </a:tr>
              <a:tr h="549385">
                <a:tc vMerge="1">
                  <a:txBody>
                    <a:bodyPr/>
                    <a:lstStyle/>
                    <a:p>
                      <a:pPr algn="ctr" rtl="0"/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31.10.20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23.10.20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16.10.20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9.10.20</a:t>
                      </a:r>
                      <a:endParaRPr lang="he-IL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3929"/>
                  </a:ext>
                </a:extLst>
              </a:tr>
              <a:tr h="633905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- 97.3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0.7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4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14.9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25.5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Freyja® 50 Gr/M2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80900"/>
                  </a:ext>
                </a:extLst>
              </a:tr>
              <a:tr h="633905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+ 3.5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26.9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27.5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25.8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26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Control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79435"/>
                  </a:ext>
                </a:extLst>
              </a:tr>
            </a:tbl>
          </a:graphicData>
        </a:graphic>
      </p:graphicFrame>
      <p:sp>
        <p:nvSpPr>
          <p:cNvPr id="10" name="חץ: ימינה 22">
            <a:extLst>
              <a:ext uri="{FF2B5EF4-FFF2-40B4-BE49-F238E27FC236}">
                <a16:creationId xmlns:a16="http://schemas.microsoft.com/office/drawing/2014/main" id="{962195D2-275B-4894-BC35-73E0BA684432}"/>
              </a:ext>
            </a:extLst>
          </p:cNvPr>
          <p:cNvSpPr/>
          <p:nvPr/>
        </p:nvSpPr>
        <p:spPr>
          <a:xfrm>
            <a:off x="8921523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כותרת 3">
            <a:extLst>
              <a:ext uri="{FF2B5EF4-FFF2-40B4-BE49-F238E27FC236}">
                <a16:creationId xmlns:a16="http://schemas.microsoft.com/office/drawing/2014/main" id="{3CB5D5FF-C446-46CB-AE8E-C817E825CD19}"/>
              </a:ext>
            </a:extLst>
          </p:cNvPr>
          <p:cNvSpPr txBox="1">
            <a:spLocks/>
          </p:cNvSpPr>
          <p:nvPr/>
        </p:nvSpPr>
        <p:spPr>
          <a:xfrm>
            <a:off x="9265403" y="568959"/>
            <a:ext cx="1774088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</p:spTree>
    <p:extLst>
      <p:ext uri="{BB962C8B-B14F-4D97-AF65-F5344CB8AC3E}">
        <p14:creationId xmlns:p14="http://schemas.microsoft.com/office/powerpoint/2010/main" val="27731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: פינות אלכסוניות מעוגלות 6">
            <a:extLst>
              <a:ext uri="{FF2B5EF4-FFF2-40B4-BE49-F238E27FC236}">
                <a16:creationId xmlns:a16="http://schemas.microsoft.com/office/drawing/2014/main" id="{10B0C0F3-5909-4B49-8BE8-29690F6D0FB4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7F9E8-CF9E-4E89-B358-A10E228A27C4}"/>
              </a:ext>
            </a:extLst>
          </p:cNvPr>
          <p:cNvSpPr txBox="1"/>
          <p:nvPr/>
        </p:nvSpPr>
        <p:spPr>
          <a:xfrm>
            <a:off x="121920" y="1687830"/>
            <a:ext cx="1170432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(quantitative):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calculation out of 13 goats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7708D9-EF19-4F96-91C2-AE2F32439617}"/>
              </a:ext>
            </a:extLst>
          </p:cNvPr>
          <p:cNvGraphicFramePr>
            <a:graphicFrameLocks noGrp="1"/>
          </p:cNvGraphicFramePr>
          <p:nvPr/>
        </p:nvGraphicFramePr>
        <p:xfrm>
          <a:off x="1013005" y="3429000"/>
          <a:ext cx="10026486" cy="245110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062962">
                  <a:extLst>
                    <a:ext uri="{9D8B030D-6E8A-4147-A177-3AD203B41FA5}">
                      <a16:colId xmlns:a16="http://schemas.microsoft.com/office/drawing/2014/main" val="3292203922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4079921334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1448019870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2707339713"/>
                    </a:ext>
                  </a:extLst>
                </a:gridCol>
                <a:gridCol w="1355881">
                  <a:extLst>
                    <a:ext uri="{9D8B030D-6E8A-4147-A177-3AD203B41FA5}">
                      <a16:colId xmlns:a16="http://schemas.microsoft.com/office/drawing/2014/main" val="417946241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40392465"/>
                    </a:ext>
                  </a:extLst>
                </a:gridCol>
              </a:tblGrid>
              <a:tr h="6339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Change (%)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Average number of Fleas per goat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71772"/>
                  </a:ext>
                </a:extLst>
              </a:tr>
              <a:tr h="549385">
                <a:tc vMerge="1">
                  <a:txBody>
                    <a:bodyPr/>
                    <a:lstStyle/>
                    <a:p>
                      <a:pPr algn="ctr" rtl="0"/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31.10.20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23.10.20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16.10.20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9.10.20</a:t>
                      </a:r>
                      <a:endParaRPr lang="he-IL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3929"/>
                  </a:ext>
                </a:extLst>
              </a:tr>
              <a:tr h="633905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- 97.3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0.7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4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14.9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25.5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Freyja® 50 Gr/M2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80900"/>
                  </a:ext>
                </a:extLst>
              </a:tr>
              <a:tr h="633905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+ 3.5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26.9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27.5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25.8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26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Control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79435"/>
                  </a:ext>
                </a:extLst>
              </a:tr>
            </a:tbl>
          </a:graphicData>
        </a:graphic>
      </p:graphicFrame>
      <p:sp>
        <p:nvSpPr>
          <p:cNvPr id="10" name="חץ: ימינה 22">
            <a:extLst>
              <a:ext uri="{FF2B5EF4-FFF2-40B4-BE49-F238E27FC236}">
                <a16:creationId xmlns:a16="http://schemas.microsoft.com/office/drawing/2014/main" id="{83F1CB14-3770-420B-B1C4-AB6D3A550E15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כותרת 3">
            <a:extLst>
              <a:ext uri="{FF2B5EF4-FFF2-40B4-BE49-F238E27FC236}">
                <a16:creationId xmlns:a16="http://schemas.microsoft.com/office/drawing/2014/main" id="{2353B362-E41F-4635-8E2F-631C52B792DB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2072463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</p:spTree>
    <p:extLst>
      <p:ext uri="{BB962C8B-B14F-4D97-AF65-F5344CB8AC3E}">
        <p14:creationId xmlns:p14="http://schemas.microsoft.com/office/powerpoint/2010/main" val="21773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: פינות אלכסוניות מעוגלות 6">
            <a:extLst>
              <a:ext uri="{FF2B5EF4-FFF2-40B4-BE49-F238E27FC236}">
                <a16:creationId xmlns:a16="http://schemas.microsoft.com/office/drawing/2014/main" id="{10B0C0F3-5909-4B49-8BE8-29690F6D0FB4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21BD5-B2B1-44F0-9F64-4B22B217AE36}"/>
              </a:ext>
            </a:extLst>
          </p:cNvPr>
          <p:cNvSpPr txBox="1"/>
          <p:nvPr/>
        </p:nvSpPr>
        <p:spPr>
          <a:xfrm>
            <a:off x="243840" y="1488668"/>
            <a:ext cx="102717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(quantitative):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calculation out of 13 goats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A5EAA3C-D4E5-435F-93C7-9C5F301C81A6}"/>
              </a:ext>
            </a:extLst>
          </p:cNvPr>
          <p:cNvGraphicFramePr/>
          <p:nvPr/>
        </p:nvGraphicFramePr>
        <p:xfrm>
          <a:off x="1371599" y="3017520"/>
          <a:ext cx="10240335" cy="350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חץ: ימינה 22">
            <a:extLst>
              <a:ext uri="{FF2B5EF4-FFF2-40B4-BE49-F238E27FC236}">
                <a16:creationId xmlns:a16="http://schemas.microsoft.com/office/drawing/2014/main" id="{B8AC0C0B-95F7-483D-B81A-121C672532FE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כותרת 3">
            <a:extLst>
              <a:ext uri="{FF2B5EF4-FFF2-40B4-BE49-F238E27FC236}">
                <a16:creationId xmlns:a16="http://schemas.microsoft.com/office/drawing/2014/main" id="{96C2D079-050F-4CDA-8757-A99C7E610224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1950016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</p:spTree>
    <p:extLst>
      <p:ext uri="{BB962C8B-B14F-4D97-AF65-F5344CB8AC3E}">
        <p14:creationId xmlns:p14="http://schemas.microsoft.com/office/powerpoint/2010/main" val="34327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: פינות אלכסוניות מעוגלות 6">
            <a:extLst>
              <a:ext uri="{FF2B5EF4-FFF2-40B4-BE49-F238E27FC236}">
                <a16:creationId xmlns:a16="http://schemas.microsoft.com/office/drawing/2014/main" id="{10B0C0F3-5909-4B49-8BE8-29690F6D0FB4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כותרת 3">
            <a:extLst>
              <a:ext uri="{FF2B5EF4-FFF2-40B4-BE49-F238E27FC236}">
                <a16:creationId xmlns:a16="http://schemas.microsoft.com/office/drawing/2014/main" id="{2F613503-DB18-44BB-8DE2-2C845C3B79DC}"/>
              </a:ext>
            </a:extLst>
          </p:cNvPr>
          <p:cNvSpPr txBox="1">
            <a:spLocks/>
          </p:cNvSpPr>
          <p:nvPr/>
        </p:nvSpPr>
        <p:spPr>
          <a:xfrm>
            <a:off x="8967028" y="543317"/>
            <a:ext cx="2644907" cy="81792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  <p:sp>
        <p:nvSpPr>
          <p:cNvPr id="24" name="חץ: ימינה 22">
            <a:extLst>
              <a:ext uri="{FF2B5EF4-FFF2-40B4-BE49-F238E27FC236}">
                <a16:creationId xmlns:a16="http://schemas.microsoft.com/office/drawing/2014/main" id="{F6EAAAEA-B5FF-4BB4-AA54-8F1C21A04B96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אובייקט 8">
            <a:extLst>
              <a:ext uri="{FF2B5EF4-FFF2-40B4-BE49-F238E27FC236}">
                <a16:creationId xmlns:a16="http://schemas.microsoft.com/office/drawing/2014/main" id="{608619A9-AAC9-4C4C-A491-3964BEED2B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2620" y="-412854"/>
          <a:ext cx="6169381" cy="775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37600" imgH="5416560" progId="AcroExch.Document.DC">
                  <p:embed/>
                </p:oleObj>
              </mc:Choice>
              <mc:Fallback>
                <p:oleObj name="Acrobat Document" r:id="rId2" imgW="3837600" imgH="5416560" progId="AcroExch.Document.DC">
                  <p:embed/>
                  <p:pic>
                    <p:nvPicPr>
                      <p:cNvPr id="25" name="אובייקט 8">
                        <a:extLst>
                          <a:ext uri="{FF2B5EF4-FFF2-40B4-BE49-F238E27FC236}">
                            <a16:creationId xmlns:a16="http://schemas.microsoft.com/office/drawing/2014/main" id="{608619A9-AAC9-4C4C-A491-3964BEED2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620" y="-412854"/>
                        <a:ext cx="6169381" cy="77534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0CEC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2891F159-9674-43CF-AA9C-84A2FD1346E9}"/>
              </a:ext>
            </a:extLst>
          </p:cNvPr>
          <p:cNvGrpSpPr/>
          <p:nvPr/>
        </p:nvGrpSpPr>
        <p:grpSpPr>
          <a:xfrm>
            <a:off x="290282" y="2577974"/>
            <a:ext cx="5184967" cy="707886"/>
            <a:chOff x="647121" y="3075057"/>
            <a:chExt cx="10327161" cy="70788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F0175C-FFCA-423C-8123-19216169A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121" y="3075057"/>
              <a:ext cx="10327161" cy="70788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FC23BB-9405-46D5-AB74-A921E966CEED}"/>
                </a:ext>
              </a:extLst>
            </p:cNvPr>
            <p:cNvSpPr/>
            <p:nvPr/>
          </p:nvSpPr>
          <p:spPr>
            <a:xfrm>
              <a:off x="2433223" y="3417818"/>
              <a:ext cx="8458200" cy="36512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48C7089C-14BE-4228-9724-347A4D682AE3}"/>
              </a:ext>
            </a:extLst>
          </p:cNvPr>
          <p:cNvSpPr/>
          <p:nvPr/>
        </p:nvSpPr>
        <p:spPr>
          <a:xfrm rot="13406429">
            <a:off x="4802130" y="3761278"/>
            <a:ext cx="1263035" cy="744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אליפסה 17">
            <a:extLst>
              <a:ext uri="{FF2B5EF4-FFF2-40B4-BE49-F238E27FC236}">
                <a16:creationId xmlns:a16="http://schemas.microsoft.com/office/drawing/2014/main" id="{E3C600E6-16B8-4EC8-8276-3620AB942770}"/>
              </a:ext>
            </a:extLst>
          </p:cNvPr>
          <p:cNvSpPr/>
          <p:nvPr/>
        </p:nvSpPr>
        <p:spPr>
          <a:xfrm>
            <a:off x="11754339" y="6421118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46B115E-5CDD-4C6C-95BD-9DC959657140}"/>
              </a:ext>
            </a:extLst>
          </p:cNvPr>
          <p:cNvSpPr/>
          <p:nvPr/>
        </p:nvSpPr>
        <p:spPr>
          <a:xfrm>
            <a:off x="4745545" y="115844"/>
            <a:ext cx="244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About Us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CAEAC9A-8E66-4560-A29F-E298C765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3964" y="6411919"/>
            <a:ext cx="308225" cy="330237"/>
          </a:xfrm>
        </p:spPr>
        <p:txBody>
          <a:bodyPr/>
          <a:lstStyle/>
          <a:p>
            <a:pPr rtl="0"/>
            <a:fld id="{AAA2E987-4AD6-4AF3-BE99-439E003E4C2A}" type="slidenum">
              <a:rPr lang="he-IL" b="1" smtClean="0">
                <a:solidFill>
                  <a:srgbClr val="3B2416"/>
                </a:solidFill>
              </a:rPr>
              <a:pPr rtl="0"/>
              <a:t>2</a:t>
            </a:fld>
            <a:endParaRPr lang="he-IL" b="1" dirty="0">
              <a:solidFill>
                <a:srgbClr val="3B2416"/>
              </a:solidFill>
            </a:endParaRPr>
          </a:p>
        </p:txBody>
      </p:sp>
      <p:sp>
        <p:nvSpPr>
          <p:cNvPr id="9" name="מלבן 17">
            <a:extLst>
              <a:ext uri="{FF2B5EF4-FFF2-40B4-BE49-F238E27FC236}">
                <a16:creationId xmlns:a16="http://schemas.microsoft.com/office/drawing/2014/main" id="{72F8B11B-302E-4B15-9321-3F7DA0626084}"/>
              </a:ext>
            </a:extLst>
          </p:cNvPr>
          <p:cNvSpPr/>
          <p:nvPr/>
        </p:nvSpPr>
        <p:spPr>
          <a:xfrm>
            <a:off x="1323239" y="1088029"/>
            <a:ext cx="8852004" cy="56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34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Who We Are</a:t>
            </a:r>
            <a:endParaRPr lang="he-IL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7EE6E-753A-4349-850E-68B8E349963A}"/>
              </a:ext>
            </a:extLst>
          </p:cNvPr>
          <p:cNvSpPr/>
          <p:nvPr/>
        </p:nvSpPr>
        <p:spPr>
          <a:xfrm>
            <a:off x="7594" y="1849340"/>
            <a:ext cx="12176812" cy="287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6">
            <a:extLst>
              <a:ext uri="{FF2B5EF4-FFF2-40B4-BE49-F238E27FC236}">
                <a16:creationId xmlns:a16="http://schemas.microsoft.com/office/drawing/2014/main" id="{3DF8928B-8823-47BE-9D7A-B3A9BA59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r="17206"/>
          <a:stretch/>
        </p:blipFill>
        <p:spPr>
          <a:xfrm>
            <a:off x="129436" y="1849340"/>
            <a:ext cx="3703451" cy="4971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F1629B-E420-4F82-958A-E1D8A1391F0D}"/>
              </a:ext>
            </a:extLst>
          </p:cNvPr>
          <p:cNvSpPr txBox="1"/>
          <p:nvPr/>
        </p:nvSpPr>
        <p:spPr>
          <a:xfrm>
            <a:off x="4023787" y="1700369"/>
            <a:ext cx="7969718" cy="43247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l">
              <a:defRPr sz="2800" b="1">
                <a:solidFill>
                  <a:srgbClr val="3B2416"/>
                </a:solidFill>
              </a:defRPr>
            </a:lvl1pPr>
          </a:lstStyle>
          <a:p>
            <a:pPr marL="342900" indent="-342900" rtl="0">
              <a:lnSpc>
                <a:spcPct val="13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sz="2400" b="0" dirty="0"/>
              <a:t>Eco R&amp;D was founded in 2020 in order to develop an innovative approach to meet the growing demand for safe, environmentally friendly and effective pest control products.</a:t>
            </a:r>
            <a:br>
              <a:rPr lang="en-US" sz="2400" b="0" dirty="0"/>
            </a:br>
            <a:endParaRPr lang="en-US" sz="1100" b="0" dirty="0"/>
          </a:p>
          <a:p>
            <a:pPr marL="342900" indent="-342900" rtl="0">
              <a:lnSpc>
                <a:spcPct val="13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sz="2400" b="0" dirty="0"/>
              <a:t>As of today, Eco R&amp;D had developed a line of agricultural products designated for the control of wide range of plant and animal pests.</a:t>
            </a:r>
            <a:br>
              <a:rPr lang="en-US" sz="2400" b="0" dirty="0"/>
            </a:br>
            <a:endParaRPr lang="en-US" sz="1050" b="0" dirty="0"/>
          </a:p>
          <a:p>
            <a:pPr marL="342900" indent="-342900" rtl="0">
              <a:lnSpc>
                <a:spcPct val="13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sz="2400" b="0" dirty="0"/>
              <a:t>Owned by Mr. </a:t>
            </a:r>
            <a:r>
              <a:rPr lang="en-US" sz="2400" b="0"/>
              <a:t>Ido Eco Ofek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7644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4992856" y="383981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: פינות אלכסוניות מעוגלות 6">
            <a:extLst>
              <a:ext uri="{FF2B5EF4-FFF2-40B4-BE49-F238E27FC236}">
                <a16:creationId xmlns:a16="http://schemas.microsoft.com/office/drawing/2014/main" id="{10B0C0F3-5909-4B49-8BE8-29690F6D0FB4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חץ: ימינה 22">
            <a:extLst>
              <a:ext uri="{FF2B5EF4-FFF2-40B4-BE49-F238E27FC236}">
                <a16:creationId xmlns:a16="http://schemas.microsoft.com/office/drawing/2014/main" id="{F6EAAAEA-B5FF-4BB4-AA54-8F1C21A04B96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כותרת 3">
            <a:extLst>
              <a:ext uri="{FF2B5EF4-FFF2-40B4-BE49-F238E27FC236}">
                <a16:creationId xmlns:a16="http://schemas.microsoft.com/office/drawing/2014/main" id="{17B5CAA3-7EE7-4829-AC7C-19E81EE40FDE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2061528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004B3D-B674-428C-B276-2BF2FE5E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65747"/>
              </p:ext>
            </p:extLst>
          </p:nvPr>
        </p:nvGraphicFramePr>
        <p:xfrm>
          <a:off x="1686559" y="2454863"/>
          <a:ext cx="8622823" cy="3591014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051593">
                  <a:extLst>
                    <a:ext uri="{9D8B030D-6E8A-4147-A177-3AD203B41FA5}">
                      <a16:colId xmlns:a16="http://schemas.microsoft.com/office/drawing/2014/main" val="3292203922"/>
                    </a:ext>
                  </a:extLst>
                </a:gridCol>
                <a:gridCol w="1348409">
                  <a:extLst>
                    <a:ext uri="{9D8B030D-6E8A-4147-A177-3AD203B41FA5}">
                      <a16:colId xmlns:a16="http://schemas.microsoft.com/office/drawing/2014/main" val="1448019870"/>
                    </a:ext>
                  </a:extLst>
                </a:gridCol>
                <a:gridCol w="1348409">
                  <a:extLst>
                    <a:ext uri="{9D8B030D-6E8A-4147-A177-3AD203B41FA5}">
                      <a16:colId xmlns:a16="http://schemas.microsoft.com/office/drawing/2014/main" val="2707339713"/>
                    </a:ext>
                  </a:extLst>
                </a:gridCol>
                <a:gridCol w="1348409">
                  <a:extLst>
                    <a:ext uri="{9D8B030D-6E8A-4147-A177-3AD203B41FA5}">
                      <a16:colId xmlns:a16="http://schemas.microsoft.com/office/drawing/2014/main" val="4179462416"/>
                    </a:ext>
                  </a:extLst>
                </a:gridCol>
                <a:gridCol w="2526003">
                  <a:extLst>
                    <a:ext uri="{9D8B030D-6E8A-4147-A177-3AD203B41FA5}">
                      <a16:colId xmlns:a16="http://schemas.microsoft.com/office/drawing/2014/main" val="140392465"/>
                    </a:ext>
                  </a:extLst>
                </a:gridCol>
              </a:tblGrid>
              <a:tr h="828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Freyja treatment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Prior to Freyja treatment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Swabs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71772"/>
                  </a:ext>
                </a:extLst>
              </a:tr>
              <a:tr h="42658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10.9.20</a:t>
                      </a:r>
                      <a:endParaRPr lang="he-I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1.7.20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23.6.20</a:t>
                      </a:r>
                      <a:endParaRPr lang="he-I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/>
                        <a:t>11.6.20</a:t>
                      </a:r>
                      <a:endParaRPr lang="he-IL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3929"/>
                  </a:ext>
                </a:extLst>
              </a:tr>
              <a:tr h="58401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Floor - 1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80900"/>
                  </a:ext>
                </a:extLst>
              </a:tr>
              <a:tr h="58401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Floor - 2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13456"/>
                  </a:ext>
                </a:extLst>
              </a:tr>
              <a:tr h="58401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Floor - 3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73771"/>
                  </a:ext>
                </a:extLst>
              </a:tr>
              <a:tr h="58401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+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/>
                        <a:t>-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Floor - 4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7943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355CA26-E8B1-4B37-B6A4-6F2E588A2E46}"/>
              </a:ext>
            </a:extLst>
          </p:cNvPr>
          <p:cNvSpPr txBox="1"/>
          <p:nvPr/>
        </p:nvSpPr>
        <p:spPr>
          <a:xfrm>
            <a:off x="121920" y="1687830"/>
            <a:ext cx="117043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6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2B5B825F-4539-446F-8E35-D3C02623C66D}"/>
              </a:ext>
            </a:extLst>
          </p:cNvPr>
          <p:cNvSpPr/>
          <p:nvPr/>
        </p:nvSpPr>
        <p:spPr>
          <a:xfrm>
            <a:off x="2760628" y="228336"/>
            <a:ext cx="9301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Our Intellectual Property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ECEA8-7F3E-48AE-A205-1136E1FA56C8}"/>
              </a:ext>
            </a:extLst>
          </p:cNvPr>
          <p:cNvSpPr txBox="1"/>
          <p:nvPr/>
        </p:nvSpPr>
        <p:spPr>
          <a:xfrm>
            <a:off x="555931" y="2743887"/>
            <a:ext cx="6858405" cy="13181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360000" indent="-360000" algn="l" rtl="0">
              <a:defRPr sz="2400" b="1">
                <a:solidFill>
                  <a:srgbClr val="3B2416"/>
                </a:solidFill>
              </a:defRPr>
            </a:lvl1pPr>
            <a:lvl2pPr marL="360000" lvl="1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2pPr>
            <a:lvl4pPr marL="817200" lvl="3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4pPr>
          </a:lstStyle>
          <a:p>
            <a:pPr marL="0" indent="0">
              <a:lnSpc>
                <a:spcPct val="150000"/>
              </a:lnSpc>
            </a:pPr>
            <a:r>
              <a:rPr lang="en-US" sz="2800" b="0" dirty="0"/>
              <a:t>Our products are the result of our own development.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DD53E0F-C49A-4F59-89AA-BE208037B2D1}"/>
              </a:ext>
            </a:extLst>
          </p:cNvPr>
          <p:cNvGrpSpPr>
            <a:grpSpLocks noChangeAspect="1"/>
          </p:cNvGrpSpPr>
          <p:nvPr/>
        </p:nvGrpSpPr>
        <p:grpSpPr bwMode="auto">
          <a:xfrm rot="20564772">
            <a:off x="7816686" y="2326211"/>
            <a:ext cx="3538537" cy="3309938"/>
            <a:chOff x="4674" y="1657"/>
            <a:chExt cx="2229" cy="2085"/>
          </a:xfrm>
          <a:solidFill>
            <a:srgbClr val="3A231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C77C611-20F2-4F7C-BA4D-D951B8E8D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7" y="2157"/>
              <a:ext cx="125" cy="118"/>
            </a:xfrm>
            <a:custGeom>
              <a:avLst/>
              <a:gdLst>
                <a:gd name="T0" fmla="*/ 105 w 125"/>
                <a:gd name="T1" fmla="*/ 63 h 118"/>
                <a:gd name="T2" fmla="*/ 86 w 125"/>
                <a:gd name="T3" fmla="*/ 56 h 118"/>
                <a:gd name="T4" fmla="*/ 68 w 125"/>
                <a:gd name="T5" fmla="*/ 78 h 118"/>
                <a:gd name="T6" fmla="*/ 82 w 125"/>
                <a:gd name="T7" fmla="*/ 97 h 118"/>
                <a:gd name="T8" fmla="*/ 66 w 125"/>
                <a:gd name="T9" fmla="*/ 118 h 118"/>
                <a:gd name="T10" fmla="*/ 0 w 125"/>
                <a:gd name="T11" fmla="*/ 29 h 118"/>
                <a:gd name="T12" fmla="*/ 21 w 125"/>
                <a:gd name="T13" fmla="*/ 0 h 118"/>
                <a:gd name="T14" fmla="*/ 125 w 125"/>
                <a:gd name="T15" fmla="*/ 37 h 118"/>
                <a:gd name="T16" fmla="*/ 105 w 125"/>
                <a:gd name="T17" fmla="*/ 63 h 118"/>
                <a:gd name="T18" fmla="*/ 54 w 125"/>
                <a:gd name="T19" fmla="*/ 61 h 118"/>
                <a:gd name="T20" fmla="*/ 63 w 125"/>
                <a:gd name="T21" fmla="*/ 47 h 118"/>
                <a:gd name="T22" fmla="*/ 34 w 125"/>
                <a:gd name="T23" fmla="*/ 35 h 118"/>
                <a:gd name="T24" fmla="*/ 54 w 125"/>
                <a:gd name="T2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8">
                  <a:moveTo>
                    <a:pt x="105" y="63"/>
                  </a:moveTo>
                  <a:lnTo>
                    <a:pt x="86" y="56"/>
                  </a:lnTo>
                  <a:lnTo>
                    <a:pt x="68" y="78"/>
                  </a:lnTo>
                  <a:lnTo>
                    <a:pt x="82" y="97"/>
                  </a:lnTo>
                  <a:lnTo>
                    <a:pt x="66" y="118"/>
                  </a:lnTo>
                  <a:lnTo>
                    <a:pt x="0" y="29"/>
                  </a:lnTo>
                  <a:lnTo>
                    <a:pt x="21" y="0"/>
                  </a:lnTo>
                  <a:lnTo>
                    <a:pt x="125" y="37"/>
                  </a:lnTo>
                  <a:lnTo>
                    <a:pt x="105" y="63"/>
                  </a:lnTo>
                  <a:close/>
                  <a:moveTo>
                    <a:pt x="54" y="61"/>
                  </a:moveTo>
                  <a:lnTo>
                    <a:pt x="63" y="47"/>
                  </a:lnTo>
                  <a:lnTo>
                    <a:pt x="34" y="35"/>
                  </a:lnTo>
                  <a:lnTo>
                    <a:pt x="5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1B02A2B-B31A-42C9-A5A1-A6DC4D95E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" y="2094"/>
              <a:ext cx="127" cy="95"/>
            </a:xfrm>
            <a:custGeom>
              <a:avLst/>
              <a:gdLst>
                <a:gd name="T0" fmla="*/ 108 w 127"/>
                <a:gd name="T1" fmla="*/ 24 h 95"/>
                <a:gd name="T2" fmla="*/ 127 w 127"/>
                <a:gd name="T3" fmla="*/ 41 h 95"/>
                <a:gd name="T4" fmla="*/ 76 w 127"/>
                <a:gd name="T5" fmla="*/ 95 h 95"/>
                <a:gd name="T6" fmla="*/ 0 w 127"/>
                <a:gd name="T7" fmla="*/ 24 h 95"/>
                <a:gd name="T8" fmla="*/ 22 w 127"/>
                <a:gd name="T9" fmla="*/ 0 h 95"/>
                <a:gd name="T10" fmla="*/ 80 w 127"/>
                <a:gd name="T11" fmla="*/ 55 h 95"/>
                <a:gd name="T12" fmla="*/ 108 w 127"/>
                <a:gd name="T13" fmla="*/ 2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95">
                  <a:moveTo>
                    <a:pt x="108" y="24"/>
                  </a:moveTo>
                  <a:lnTo>
                    <a:pt x="127" y="41"/>
                  </a:lnTo>
                  <a:lnTo>
                    <a:pt x="76" y="95"/>
                  </a:lnTo>
                  <a:lnTo>
                    <a:pt x="0" y="24"/>
                  </a:lnTo>
                  <a:lnTo>
                    <a:pt x="22" y="0"/>
                  </a:lnTo>
                  <a:lnTo>
                    <a:pt x="80" y="55"/>
                  </a:lnTo>
                  <a:lnTo>
                    <a:pt x="10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FFDA064-5123-438F-8BE1-12AFCFA99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2029"/>
              <a:ext cx="124" cy="100"/>
            </a:xfrm>
            <a:custGeom>
              <a:avLst/>
              <a:gdLst>
                <a:gd name="T0" fmla="*/ 107 w 124"/>
                <a:gd name="T1" fmla="*/ 32 h 100"/>
                <a:gd name="T2" fmla="*/ 124 w 124"/>
                <a:gd name="T3" fmla="*/ 52 h 100"/>
                <a:gd name="T4" fmla="*/ 69 w 124"/>
                <a:gd name="T5" fmla="*/ 100 h 100"/>
                <a:gd name="T6" fmla="*/ 0 w 124"/>
                <a:gd name="T7" fmla="*/ 21 h 100"/>
                <a:gd name="T8" fmla="*/ 24 w 124"/>
                <a:gd name="T9" fmla="*/ 0 h 100"/>
                <a:gd name="T10" fmla="*/ 76 w 124"/>
                <a:gd name="T11" fmla="*/ 59 h 100"/>
                <a:gd name="T12" fmla="*/ 107 w 124"/>
                <a:gd name="T13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0">
                  <a:moveTo>
                    <a:pt x="107" y="32"/>
                  </a:moveTo>
                  <a:lnTo>
                    <a:pt x="124" y="52"/>
                  </a:lnTo>
                  <a:lnTo>
                    <a:pt x="69" y="100"/>
                  </a:lnTo>
                  <a:lnTo>
                    <a:pt x="0" y="21"/>
                  </a:lnTo>
                  <a:lnTo>
                    <a:pt x="24" y="0"/>
                  </a:lnTo>
                  <a:lnTo>
                    <a:pt x="76" y="59"/>
                  </a:lnTo>
                  <a:lnTo>
                    <a:pt x="10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0397B8F-66B4-487F-8DD8-086ABC12C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1" y="1925"/>
              <a:ext cx="134" cy="127"/>
            </a:xfrm>
            <a:custGeom>
              <a:avLst/>
              <a:gdLst>
                <a:gd name="T0" fmla="*/ 109 w 109"/>
                <a:gd name="T1" fmla="*/ 63 h 103"/>
                <a:gd name="T2" fmla="*/ 85 w 109"/>
                <a:gd name="T3" fmla="*/ 78 h 103"/>
                <a:gd name="T4" fmla="*/ 57 w 109"/>
                <a:gd name="T5" fmla="*/ 57 h 103"/>
                <a:gd name="T6" fmla="*/ 50 w 109"/>
                <a:gd name="T7" fmla="*/ 62 h 103"/>
                <a:gd name="T8" fmla="*/ 67 w 109"/>
                <a:gd name="T9" fmla="*/ 89 h 103"/>
                <a:gd name="T10" fmla="*/ 45 w 109"/>
                <a:gd name="T11" fmla="*/ 103 h 103"/>
                <a:gd name="T12" fmla="*/ 0 w 109"/>
                <a:gd name="T13" fmla="*/ 31 h 103"/>
                <a:gd name="T14" fmla="*/ 38 w 109"/>
                <a:gd name="T15" fmla="*/ 7 h 103"/>
                <a:gd name="T16" fmla="*/ 61 w 109"/>
                <a:gd name="T17" fmla="*/ 1 h 103"/>
                <a:gd name="T18" fmla="*/ 77 w 109"/>
                <a:gd name="T19" fmla="*/ 12 h 103"/>
                <a:gd name="T20" fmla="*/ 82 w 109"/>
                <a:gd name="T21" fmla="*/ 25 h 103"/>
                <a:gd name="T22" fmla="*/ 77 w 109"/>
                <a:gd name="T23" fmla="*/ 40 h 103"/>
                <a:gd name="T24" fmla="*/ 109 w 109"/>
                <a:gd name="T25" fmla="*/ 63 h 103"/>
                <a:gd name="T26" fmla="*/ 40 w 109"/>
                <a:gd name="T27" fmla="*/ 46 h 103"/>
                <a:gd name="T28" fmla="*/ 50 w 109"/>
                <a:gd name="T29" fmla="*/ 40 h 103"/>
                <a:gd name="T30" fmla="*/ 55 w 109"/>
                <a:gd name="T31" fmla="*/ 34 h 103"/>
                <a:gd name="T32" fmla="*/ 55 w 109"/>
                <a:gd name="T33" fmla="*/ 28 h 103"/>
                <a:gd name="T34" fmla="*/ 42 w 109"/>
                <a:gd name="T35" fmla="*/ 26 h 103"/>
                <a:gd name="T36" fmla="*/ 32 w 109"/>
                <a:gd name="T37" fmla="*/ 32 h 103"/>
                <a:gd name="T38" fmla="*/ 40 w 109"/>
                <a:gd name="T39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03">
                  <a:moveTo>
                    <a:pt x="109" y="63"/>
                  </a:moveTo>
                  <a:cubicBezTo>
                    <a:pt x="85" y="78"/>
                    <a:pt x="85" y="78"/>
                    <a:pt x="85" y="7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6" y="2"/>
                    <a:pt x="54" y="0"/>
                    <a:pt x="61" y="1"/>
                  </a:cubicBezTo>
                  <a:cubicBezTo>
                    <a:pt x="68" y="2"/>
                    <a:pt x="73" y="6"/>
                    <a:pt x="77" y="12"/>
                  </a:cubicBezTo>
                  <a:cubicBezTo>
                    <a:pt x="80" y="16"/>
                    <a:pt x="81" y="20"/>
                    <a:pt x="82" y="25"/>
                  </a:cubicBezTo>
                  <a:cubicBezTo>
                    <a:pt x="82" y="29"/>
                    <a:pt x="80" y="34"/>
                    <a:pt x="77" y="40"/>
                  </a:cubicBezTo>
                  <a:lnTo>
                    <a:pt x="109" y="63"/>
                  </a:lnTo>
                  <a:close/>
                  <a:moveTo>
                    <a:pt x="40" y="46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3" y="38"/>
                    <a:pt x="54" y="36"/>
                    <a:pt x="55" y="34"/>
                  </a:cubicBezTo>
                  <a:cubicBezTo>
                    <a:pt x="56" y="32"/>
                    <a:pt x="56" y="30"/>
                    <a:pt x="55" y="28"/>
                  </a:cubicBezTo>
                  <a:cubicBezTo>
                    <a:pt x="52" y="23"/>
                    <a:pt x="48" y="22"/>
                    <a:pt x="42" y="26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4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1240556-57DF-4581-A3FF-D1A359A78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1889"/>
              <a:ext cx="76" cy="109"/>
            </a:xfrm>
            <a:custGeom>
              <a:avLst/>
              <a:gdLst>
                <a:gd name="T0" fmla="*/ 28 w 76"/>
                <a:gd name="T1" fmla="*/ 0 h 109"/>
                <a:gd name="T2" fmla="*/ 76 w 76"/>
                <a:gd name="T3" fmla="*/ 94 h 109"/>
                <a:gd name="T4" fmla="*/ 47 w 76"/>
                <a:gd name="T5" fmla="*/ 109 h 109"/>
                <a:gd name="T6" fmla="*/ 0 w 76"/>
                <a:gd name="T7" fmla="*/ 15 h 109"/>
                <a:gd name="T8" fmla="*/ 28 w 7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9">
                  <a:moveTo>
                    <a:pt x="28" y="0"/>
                  </a:moveTo>
                  <a:lnTo>
                    <a:pt x="76" y="94"/>
                  </a:lnTo>
                  <a:lnTo>
                    <a:pt x="47" y="109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06207AB-4A6E-4947-AED1-26DDF0DB6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1853"/>
              <a:ext cx="115" cy="114"/>
            </a:xfrm>
            <a:custGeom>
              <a:avLst/>
              <a:gdLst>
                <a:gd name="T0" fmla="*/ 75 w 93"/>
                <a:gd name="T1" fmla="*/ 28 h 92"/>
                <a:gd name="T2" fmla="*/ 93 w 93"/>
                <a:gd name="T3" fmla="*/ 72 h 92"/>
                <a:gd name="T4" fmla="*/ 81 w 93"/>
                <a:gd name="T5" fmla="*/ 77 h 92"/>
                <a:gd name="T6" fmla="*/ 74 w 93"/>
                <a:gd name="T7" fmla="*/ 70 h 92"/>
                <a:gd name="T8" fmla="*/ 56 w 93"/>
                <a:gd name="T9" fmla="*/ 88 h 92"/>
                <a:gd name="T10" fmla="*/ 27 w 93"/>
                <a:gd name="T11" fmla="*/ 87 h 92"/>
                <a:gd name="T12" fmla="*/ 5 w 93"/>
                <a:gd name="T13" fmla="*/ 62 h 92"/>
                <a:gd name="T14" fmla="*/ 3 w 93"/>
                <a:gd name="T15" fmla="*/ 28 h 92"/>
                <a:gd name="T16" fmla="*/ 27 w 93"/>
                <a:gd name="T17" fmla="*/ 5 h 92"/>
                <a:gd name="T18" fmla="*/ 53 w 93"/>
                <a:gd name="T19" fmla="*/ 3 h 92"/>
                <a:gd name="T20" fmla="*/ 72 w 93"/>
                <a:gd name="T21" fmla="*/ 19 h 92"/>
                <a:gd name="T22" fmla="*/ 49 w 93"/>
                <a:gd name="T23" fmla="*/ 31 h 92"/>
                <a:gd name="T24" fmla="*/ 33 w 93"/>
                <a:gd name="T25" fmla="*/ 22 h 92"/>
                <a:gd name="T26" fmla="*/ 30 w 93"/>
                <a:gd name="T27" fmla="*/ 50 h 92"/>
                <a:gd name="T28" fmla="*/ 41 w 93"/>
                <a:gd name="T29" fmla="*/ 67 h 92"/>
                <a:gd name="T30" fmla="*/ 52 w 93"/>
                <a:gd name="T31" fmla="*/ 67 h 92"/>
                <a:gd name="T32" fmla="*/ 59 w 93"/>
                <a:gd name="T33" fmla="*/ 62 h 92"/>
                <a:gd name="T34" fmla="*/ 59 w 93"/>
                <a:gd name="T35" fmla="*/ 53 h 92"/>
                <a:gd name="T36" fmla="*/ 46 w 93"/>
                <a:gd name="T37" fmla="*/ 58 h 92"/>
                <a:gd name="T38" fmla="*/ 39 w 93"/>
                <a:gd name="T39" fmla="*/ 41 h 92"/>
                <a:gd name="T40" fmla="*/ 75 w 93"/>
                <a:gd name="T41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92">
                  <a:moveTo>
                    <a:pt x="75" y="28"/>
                  </a:moveTo>
                  <a:cubicBezTo>
                    <a:pt x="93" y="72"/>
                    <a:pt x="93" y="72"/>
                    <a:pt x="93" y="7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4"/>
                    <a:pt x="76" y="71"/>
                    <a:pt x="74" y="70"/>
                  </a:cubicBezTo>
                  <a:cubicBezTo>
                    <a:pt x="72" y="78"/>
                    <a:pt x="66" y="84"/>
                    <a:pt x="56" y="88"/>
                  </a:cubicBezTo>
                  <a:cubicBezTo>
                    <a:pt x="46" y="92"/>
                    <a:pt x="36" y="91"/>
                    <a:pt x="27" y="87"/>
                  </a:cubicBezTo>
                  <a:cubicBezTo>
                    <a:pt x="17" y="82"/>
                    <a:pt x="10" y="74"/>
                    <a:pt x="5" y="62"/>
                  </a:cubicBezTo>
                  <a:cubicBezTo>
                    <a:pt x="1" y="50"/>
                    <a:pt x="0" y="38"/>
                    <a:pt x="3" y="28"/>
                  </a:cubicBezTo>
                  <a:cubicBezTo>
                    <a:pt x="6" y="17"/>
                    <a:pt x="14" y="10"/>
                    <a:pt x="27" y="5"/>
                  </a:cubicBezTo>
                  <a:cubicBezTo>
                    <a:pt x="37" y="1"/>
                    <a:pt x="45" y="0"/>
                    <a:pt x="53" y="3"/>
                  </a:cubicBezTo>
                  <a:cubicBezTo>
                    <a:pt x="60" y="6"/>
                    <a:pt x="67" y="11"/>
                    <a:pt x="72" y="1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5" y="23"/>
                    <a:pt x="40" y="20"/>
                    <a:pt x="33" y="22"/>
                  </a:cubicBezTo>
                  <a:cubicBezTo>
                    <a:pt x="25" y="26"/>
                    <a:pt x="24" y="35"/>
                    <a:pt x="30" y="50"/>
                  </a:cubicBezTo>
                  <a:cubicBezTo>
                    <a:pt x="34" y="59"/>
                    <a:pt x="38" y="65"/>
                    <a:pt x="41" y="67"/>
                  </a:cubicBezTo>
                  <a:cubicBezTo>
                    <a:pt x="45" y="69"/>
                    <a:pt x="49" y="69"/>
                    <a:pt x="52" y="67"/>
                  </a:cubicBezTo>
                  <a:cubicBezTo>
                    <a:pt x="55" y="66"/>
                    <a:pt x="57" y="64"/>
                    <a:pt x="59" y="62"/>
                  </a:cubicBezTo>
                  <a:cubicBezTo>
                    <a:pt x="60" y="59"/>
                    <a:pt x="60" y="56"/>
                    <a:pt x="59" y="5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9" y="41"/>
                    <a:pt x="39" y="41"/>
                    <a:pt x="39" y="41"/>
                  </a:cubicBezTo>
                  <a:lnTo>
                    <a:pt x="7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5E9BEE1-5C43-48B7-B3E1-70E4A7F1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" y="1815"/>
              <a:ext cx="111" cy="124"/>
            </a:xfrm>
            <a:custGeom>
              <a:avLst/>
              <a:gdLst>
                <a:gd name="T0" fmla="*/ 86 w 111"/>
                <a:gd name="T1" fmla="*/ 0 h 124"/>
                <a:gd name="T2" fmla="*/ 111 w 111"/>
                <a:gd name="T3" fmla="*/ 101 h 124"/>
                <a:gd name="T4" fmla="*/ 80 w 111"/>
                <a:gd name="T5" fmla="*/ 110 h 124"/>
                <a:gd name="T6" fmla="*/ 70 w 111"/>
                <a:gd name="T7" fmla="*/ 70 h 124"/>
                <a:gd name="T8" fmla="*/ 47 w 111"/>
                <a:gd name="T9" fmla="*/ 75 h 124"/>
                <a:gd name="T10" fmla="*/ 57 w 111"/>
                <a:gd name="T11" fmla="*/ 116 h 124"/>
                <a:gd name="T12" fmla="*/ 24 w 111"/>
                <a:gd name="T13" fmla="*/ 124 h 124"/>
                <a:gd name="T14" fmla="*/ 0 w 111"/>
                <a:gd name="T15" fmla="*/ 21 h 124"/>
                <a:gd name="T16" fmla="*/ 31 w 111"/>
                <a:gd name="T17" fmla="*/ 14 h 124"/>
                <a:gd name="T18" fmla="*/ 40 w 111"/>
                <a:gd name="T19" fmla="*/ 51 h 124"/>
                <a:gd name="T20" fmla="*/ 64 w 111"/>
                <a:gd name="T21" fmla="*/ 45 h 124"/>
                <a:gd name="T22" fmla="*/ 54 w 111"/>
                <a:gd name="T23" fmla="*/ 7 h 124"/>
                <a:gd name="T24" fmla="*/ 86 w 111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24">
                  <a:moveTo>
                    <a:pt x="86" y="0"/>
                  </a:moveTo>
                  <a:lnTo>
                    <a:pt x="111" y="101"/>
                  </a:lnTo>
                  <a:lnTo>
                    <a:pt x="80" y="110"/>
                  </a:lnTo>
                  <a:lnTo>
                    <a:pt x="70" y="70"/>
                  </a:lnTo>
                  <a:lnTo>
                    <a:pt x="47" y="75"/>
                  </a:lnTo>
                  <a:lnTo>
                    <a:pt x="57" y="116"/>
                  </a:lnTo>
                  <a:lnTo>
                    <a:pt x="24" y="124"/>
                  </a:lnTo>
                  <a:lnTo>
                    <a:pt x="0" y="21"/>
                  </a:lnTo>
                  <a:lnTo>
                    <a:pt x="31" y="14"/>
                  </a:lnTo>
                  <a:lnTo>
                    <a:pt x="40" y="51"/>
                  </a:lnTo>
                  <a:lnTo>
                    <a:pt x="64" y="45"/>
                  </a:lnTo>
                  <a:lnTo>
                    <a:pt x="54" y="7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CE640A2-768B-4443-AB2B-9CDB74C80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801"/>
              <a:ext cx="77" cy="112"/>
            </a:xfrm>
            <a:custGeom>
              <a:avLst/>
              <a:gdLst>
                <a:gd name="T0" fmla="*/ 56 w 77"/>
                <a:gd name="T1" fmla="*/ 29 h 112"/>
                <a:gd name="T2" fmla="*/ 67 w 77"/>
                <a:gd name="T3" fmla="*/ 108 h 112"/>
                <a:gd name="T4" fmla="*/ 36 w 77"/>
                <a:gd name="T5" fmla="*/ 112 h 112"/>
                <a:gd name="T6" fmla="*/ 25 w 77"/>
                <a:gd name="T7" fmla="*/ 33 h 112"/>
                <a:gd name="T8" fmla="*/ 4 w 77"/>
                <a:gd name="T9" fmla="*/ 36 h 112"/>
                <a:gd name="T10" fmla="*/ 0 w 77"/>
                <a:gd name="T11" fmla="*/ 10 h 112"/>
                <a:gd name="T12" fmla="*/ 74 w 77"/>
                <a:gd name="T13" fmla="*/ 0 h 112"/>
                <a:gd name="T14" fmla="*/ 77 w 77"/>
                <a:gd name="T15" fmla="*/ 26 h 112"/>
                <a:gd name="T16" fmla="*/ 56 w 77"/>
                <a:gd name="T17" fmla="*/ 2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12">
                  <a:moveTo>
                    <a:pt x="56" y="29"/>
                  </a:moveTo>
                  <a:lnTo>
                    <a:pt x="67" y="108"/>
                  </a:lnTo>
                  <a:lnTo>
                    <a:pt x="36" y="112"/>
                  </a:lnTo>
                  <a:lnTo>
                    <a:pt x="25" y="33"/>
                  </a:lnTo>
                  <a:lnTo>
                    <a:pt x="4" y="36"/>
                  </a:lnTo>
                  <a:lnTo>
                    <a:pt x="0" y="10"/>
                  </a:lnTo>
                  <a:lnTo>
                    <a:pt x="74" y="0"/>
                  </a:lnTo>
                  <a:lnTo>
                    <a:pt x="77" y="26"/>
                  </a:lnTo>
                  <a:lnTo>
                    <a:pt x="5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95A9108-2C9A-4EF4-A127-E4F3DBB65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" y="1797"/>
              <a:ext cx="93" cy="109"/>
            </a:xfrm>
            <a:custGeom>
              <a:avLst/>
              <a:gdLst>
                <a:gd name="T0" fmla="*/ 0 w 76"/>
                <a:gd name="T1" fmla="*/ 64 h 89"/>
                <a:gd name="T2" fmla="*/ 24 w 76"/>
                <a:gd name="T3" fmla="*/ 59 h 89"/>
                <a:gd name="T4" fmla="*/ 40 w 76"/>
                <a:gd name="T5" fmla="*/ 68 h 89"/>
                <a:gd name="T6" fmla="*/ 49 w 76"/>
                <a:gd name="T7" fmla="*/ 63 h 89"/>
                <a:gd name="T8" fmla="*/ 47 w 76"/>
                <a:gd name="T9" fmla="*/ 59 h 89"/>
                <a:gd name="T10" fmla="*/ 39 w 76"/>
                <a:gd name="T11" fmla="*/ 56 h 89"/>
                <a:gd name="T12" fmla="*/ 10 w 76"/>
                <a:gd name="T13" fmla="*/ 46 h 89"/>
                <a:gd name="T14" fmla="*/ 3 w 76"/>
                <a:gd name="T15" fmla="*/ 30 h 89"/>
                <a:gd name="T16" fmla="*/ 11 w 76"/>
                <a:gd name="T17" fmla="*/ 9 h 89"/>
                <a:gd name="T18" fmla="*/ 37 w 76"/>
                <a:gd name="T19" fmla="*/ 1 h 89"/>
                <a:gd name="T20" fmla="*/ 72 w 76"/>
                <a:gd name="T21" fmla="*/ 20 h 89"/>
                <a:gd name="T22" fmla="*/ 51 w 76"/>
                <a:gd name="T23" fmla="*/ 28 h 89"/>
                <a:gd name="T24" fmla="*/ 37 w 76"/>
                <a:gd name="T25" fmla="*/ 20 h 89"/>
                <a:gd name="T26" fmla="*/ 29 w 76"/>
                <a:gd name="T27" fmla="*/ 25 h 89"/>
                <a:gd name="T28" fmla="*/ 31 w 76"/>
                <a:gd name="T29" fmla="*/ 29 h 89"/>
                <a:gd name="T30" fmla="*/ 38 w 76"/>
                <a:gd name="T31" fmla="*/ 31 h 89"/>
                <a:gd name="T32" fmla="*/ 60 w 76"/>
                <a:gd name="T33" fmla="*/ 36 h 89"/>
                <a:gd name="T34" fmla="*/ 71 w 76"/>
                <a:gd name="T35" fmla="*/ 44 h 89"/>
                <a:gd name="T36" fmla="*/ 76 w 76"/>
                <a:gd name="T37" fmla="*/ 58 h 89"/>
                <a:gd name="T38" fmla="*/ 66 w 76"/>
                <a:gd name="T39" fmla="*/ 80 h 89"/>
                <a:gd name="T40" fmla="*/ 39 w 76"/>
                <a:gd name="T41" fmla="*/ 89 h 89"/>
                <a:gd name="T42" fmla="*/ 0 w 76"/>
                <a:gd name="T43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89">
                  <a:moveTo>
                    <a:pt x="0" y="64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6" y="65"/>
                    <a:pt x="31" y="69"/>
                    <a:pt x="40" y="68"/>
                  </a:cubicBezTo>
                  <a:cubicBezTo>
                    <a:pt x="46" y="68"/>
                    <a:pt x="50" y="66"/>
                    <a:pt x="49" y="63"/>
                  </a:cubicBezTo>
                  <a:cubicBezTo>
                    <a:pt x="49" y="61"/>
                    <a:pt x="49" y="60"/>
                    <a:pt x="47" y="59"/>
                  </a:cubicBezTo>
                  <a:cubicBezTo>
                    <a:pt x="46" y="58"/>
                    <a:pt x="43" y="57"/>
                    <a:pt x="39" y="56"/>
                  </a:cubicBezTo>
                  <a:cubicBezTo>
                    <a:pt x="24" y="54"/>
                    <a:pt x="14" y="50"/>
                    <a:pt x="10" y="46"/>
                  </a:cubicBezTo>
                  <a:cubicBezTo>
                    <a:pt x="5" y="41"/>
                    <a:pt x="3" y="36"/>
                    <a:pt x="3" y="30"/>
                  </a:cubicBezTo>
                  <a:cubicBezTo>
                    <a:pt x="3" y="22"/>
                    <a:pt x="5" y="15"/>
                    <a:pt x="11" y="9"/>
                  </a:cubicBezTo>
                  <a:cubicBezTo>
                    <a:pt x="17" y="4"/>
                    <a:pt x="26" y="1"/>
                    <a:pt x="37" y="1"/>
                  </a:cubicBezTo>
                  <a:cubicBezTo>
                    <a:pt x="55" y="0"/>
                    <a:pt x="66" y="7"/>
                    <a:pt x="72" y="2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2"/>
                    <a:pt x="44" y="19"/>
                    <a:pt x="37" y="20"/>
                  </a:cubicBezTo>
                  <a:cubicBezTo>
                    <a:pt x="31" y="20"/>
                    <a:pt x="29" y="22"/>
                    <a:pt x="29" y="25"/>
                  </a:cubicBezTo>
                  <a:cubicBezTo>
                    <a:pt x="29" y="27"/>
                    <a:pt x="29" y="28"/>
                    <a:pt x="31" y="29"/>
                  </a:cubicBezTo>
                  <a:cubicBezTo>
                    <a:pt x="32" y="30"/>
                    <a:pt x="35" y="30"/>
                    <a:pt x="38" y="31"/>
                  </a:cubicBezTo>
                  <a:cubicBezTo>
                    <a:pt x="49" y="33"/>
                    <a:pt x="56" y="35"/>
                    <a:pt x="60" y="36"/>
                  </a:cubicBezTo>
                  <a:cubicBezTo>
                    <a:pt x="65" y="38"/>
                    <a:pt x="68" y="40"/>
                    <a:pt x="71" y="44"/>
                  </a:cubicBezTo>
                  <a:cubicBezTo>
                    <a:pt x="74" y="48"/>
                    <a:pt x="76" y="53"/>
                    <a:pt x="76" y="58"/>
                  </a:cubicBezTo>
                  <a:cubicBezTo>
                    <a:pt x="76" y="67"/>
                    <a:pt x="73" y="74"/>
                    <a:pt x="66" y="80"/>
                  </a:cubicBezTo>
                  <a:cubicBezTo>
                    <a:pt x="59" y="85"/>
                    <a:pt x="50" y="88"/>
                    <a:pt x="39" y="89"/>
                  </a:cubicBezTo>
                  <a:cubicBezTo>
                    <a:pt x="18" y="89"/>
                    <a:pt x="5" y="81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6B3BFAE3-3214-4D5B-B8BE-E11670258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5" y="1800"/>
              <a:ext cx="103" cy="118"/>
            </a:xfrm>
            <a:custGeom>
              <a:avLst/>
              <a:gdLst>
                <a:gd name="T0" fmla="*/ 76 w 84"/>
                <a:gd name="T1" fmla="*/ 95 h 95"/>
                <a:gd name="T2" fmla="*/ 47 w 84"/>
                <a:gd name="T3" fmla="*/ 91 h 95"/>
                <a:gd name="T4" fmla="*/ 39 w 84"/>
                <a:gd name="T5" fmla="*/ 57 h 95"/>
                <a:gd name="T6" fmla="*/ 31 w 84"/>
                <a:gd name="T7" fmla="*/ 56 h 95"/>
                <a:gd name="T8" fmla="*/ 26 w 84"/>
                <a:gd name="T9" fmla="*/ 89 h 95"/>
                <a:gd name="T10" fmla="*/ 0 w 84"/>
                <a:gd name="T11" fmla="*/ 85 h 95"/>
                <a:gd name="T12" fmla="*/ 12 w 84"/>
                <a:gd name="T13" fmla="*/ 0 h 95"/>
                <a:gd name="T14" fmla="*/ 56 w 84"/>
                <a:gd name="T15" fmla="*/ 6 h 95"/>
                <a:gd name="T16" fmla="*/ 78 w 84"/>
                <a:gd name="T17" fmla="*/ 16 h 95"/>
                <a:gd name="T18" fmla="*/ 83 w 84"/>
                <a:gd name="T19" fmla="*/ 36 h 95"/>
                <a:gd name="T20" fmla="*/ 79 w 84"/>
                <a:gd name="T21" fmla="*/ 48 h 95"/>
                <a:gd name="T22" fmla="*/ 65 w 84"/>
                <a:gd name="T23" fmla="*/ 56 h 95"/>
                <a:gd name="T24" fmla="*/ 76 w 84"/>
                <a:gd name="T25" fmla="*/ 95 h 95"/>
                <a:gd name="T26" fmla="*/ 33 w 84"/>
                <a:gd name="T27" fmla="*/ 38 h 95"/>
                <a:gd name="T28" fmla="*/ 44 w 84"/>
                <a:gd name="T29" fmla="*/ 40 h 95"/>
                <a:gd name="T30" fmla="*/ 52 w 84"/>
                <a:gd name="T31" fmla="*/ 39 h 95"/>
                <a:gd name="T32" fmla="*/ 56 w 84"/>
                <a:gd name="T33" fmla="*/ 33 h 95"/>
                <a:gd name="T34" fmla="*/ 47 w 84"/>
                <a:gd name="T35" fmla="*/ 24 h 95"/>
                <a:gd name="T36" fmla="*/ 35 w 84"/>
                <a:gd name="T37" fmla="*/ 22 h 95"/>
                <a:gd name="T38" fmla="*/ 33 w 84"/>
                <a:gd name="T39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95">
                  <a:moveTo>
                    <a:pt x="76" y="95"/>
                  </a:moveTo>
                  <a:cubicBezTo>
                    <a:pt x="47" y="91"/>
                    <a:pt x="47" y="91"/>
                    <a:pt x="47" y="91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66" y="8"/>
                    <a:pt x="73" y="11"/>
                    <a:pt x="78" y="16"/>
                  </a:cubicBezTo>
                  <a:cubicBezTo>
                    <a:pt x="83" y="22"/>
                    <a:pt x="84" y="28"/>
                    <a:pt x="83" y="36"/>
                  </a:cubicBezTo>
                  <a:cubicBezTo>
                    <a:pt x="83" y="40"/>
                    <a:pt x="81" y="45"/>
                    <a:pt x="79" y="48"/>
                  </a:cubicBezTo>
                  <a:cubicBezTo>
                    <a:pt x="76" y="52"/>
                    <a:pt x="72" y="54"/>
                    <a:pt x="65" y="56"/>
                  </a:cubicBezTo>
                  <a:lnTo>
                    <a:pt x="76" y="95"/>
                  </a:lnTo>
                  <a:close/>
                  <a:moveTo>
                    <a:pt x="33" y="38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48" y="40"/>
                    <a:pt x="50" y="40"/>
                    <a:pt x="52" y="39"/>
                  </a:cubicBezTo>
                  <a:cubicBezTo>
                    <a:pt x="55" y="38"/>
                    <a:pt x="56" y="36"/>
                    <a:pt x="56" y="33"/>
                  </a:cubicBezTo>
                  <a:cubicBezTo>
                    <a:pt x="57" y="28"/>
                    <a:pt x="54" y="24"/>
                    <a:pt x="47" y="24"/>
                  </a:cubicBezTo>
                  <a:cubicBezTo>
                    <a:pt x="35" y="22"/>
                    <a:pt x="35" y="22"/>
                    <a:pt x="35" y="22"/>
                  </a:cubicBezTo>
                  <a:lnTo>
                    <a:pt x="3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6DA4A7E-3BB4-4FF9-A74F-CB932226A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1819"/>
              <a:ext cx="104" cy="122"/>
            </a:xfrm>
            <a:custGeom>
              <a:avLst/>
              <a:gdLst>
                <a:gd name="T0" fmla="*/ 83 w 104"/>
                <a:gd name="T1" fmla="*/ 97 h 122"/>
                <a:gd name="T2" fmla="*/ 77 w 104"/>
                <a:gd name="T3" fmla="*/ 122 h 122"/>
                <a:gd name="T4" fmla="*/ 0 w 104"/>
                <a:gd name="T5" fmla="*/ 102 h 122"/>
                <a:gd name="T6" fmla="*/ 28 w 104"/>
                <a:gd name="T7" fmla="*/ 0 h 122"/>
                <a:gd name="T8" fmla="*/ 104 w 104"/>
                <a:gd name="T9" fmla="*/ 20 h 122"/>
                <a:gd name="T10" fmla="*/ 98 w 104"/>
                <a:gd name="T11" fmla="*/ 43 h 122"/>
                <a:gd name="T12" fmla="*/ 52 w 104"/>
                <a:gd name="T13" fmla="*/ 32 h 122"/>
                <a:gd name="T14" fmla="*/ 49 w 104"/>
                <a:gd name="T15" fmla="*/ 47 h 122"/>
                <a:gd name="T16" fmla="*/ 86 w 104"/>
                <a:gd name="T17" fmla="*/ 55 h 122"/>
                <a:gd name="T18" fmla="*/ 79 w 104"/>
                <a:gd name="T19" fmla="*/ 79 h 122"/>
                <a:gd name="T20" fmla="*/ 42 w 104"/>
                <a:gd name="T21" fmla="*/ 69 h 122"/>
                <a:gd name="T22" fmla="*/ 37 w 104"/>
                <a:gd name="T23" fmla="*/ 85 h 122"/>
                <a:gd name="T24" fmla="*/ 83 w 104"/>
                <a:gd name="T25" fmla="*/ 9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83" y="97"/>
                  </a:moveTo>
                  <a:lnTo>
                    <a:pt x="77" y="122"/>
                  </a:lnTo>
                  <a:lnTo>
                    <a:pt x="0" y="102"/>
                  </a:lnTo>
                  <a:lnTo>
                    <a:pt x="28" y="0"/>
                  </a:lnTo>
                  <a:lnTo>
                    <a:pt x="104" y="20"/>
                  </a:lnTo>
                  <a:lnTo>
                    <a:pt x="98" y="43"/>
                  </a:lnTo>
                  <a:lnTo>
                    <a:pt x="52" y="32"/>
                  </a:lnTo>
                  <a:lnTo>
                    <a:pt x="49" y="47"/>
                  </a:lnTo>
                  <a:lnTo>
                    <a:pt x="86" y="55"/>
                  </a:lnTo>
                  <a:lnTo>
                    <a:pt x="79" y="79"/>
                  </a:lnTo>
                  <a:lnTo>
                    <a:pt x="42" y="69"/>
                  </a:lnTo>
                  <a:lnTo>
                    <a:pt x="37" y="85"/>
                  </a:lnTo>
                  <a:lnTo>
                    <a:pt x="8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F142C45-2183-4F48-BDAB-C9B566EFB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" y="1852"/>
              <a:ext cx="106" cy="112"/>
            </a:xfrm>
            <a:custGeom>
              <a:avLst/>
              <a:gdLst>
                <a:gd name="T0" fmla="*/ 2 w 86"/>
                <a:gd name="T1" fmla="*/ 48 h 91"/>
                <a:gd name="T2" fmla="*/ 26 w 86"/>
                <a:gd name="T3" fmla="*/ 53 h 91"/>
                <a:gd name="T4" fmla="*/ 37 w 86"/>
                <a:gd name="T5" fmla="*/ 68 h 91"/>
                <a:gd name="T6" fmla="*/ 48 w 86"/>
                <a:gd name="T7" fmla="*/ 67 h 91"/>
                <a:gd name="T8" fmla="*/ 47 w 86"/>
                <a:gd name="T9" fmla="*/ 62 h 91"/>
                <a:gd name="T10" fmla="*/ 41 w 86"/>
                <a:gd name="T11" fmla="*/ 57 h 91"/>
                <a:gd name="T12" fmla="*/ 18 w 86"/>
                <a:gd name="T13" fmla="*/ 36 h 91"/>
                <a:gd name="T14" fmla="*/ 18 w 86"/>
                <a:gd name="T15" fmla="*/ 18 h 91"/>
                <a:gd name="T16" fmla="*/ 33 w 86"/>
                <a:gd name="T17" fmla="*/ 3 h 91"/>
                <a:gd name="T18" fmla="*/ 61 w 86"/>
                <a:gd name="T19" fmla="*/ 5 h 91"/>
                <a:gd name="T20" fmla="*/ 86 w 86"/>
                <a:gd name="T21" fmla="*/ 37 h 91"/>
                <a:gd name="T22" fmla="*/ 63 w 86"/>
                <a:gd name="T23" fmla="*/ 35 h 91"/>
                <a:gd name="T24" fmla="*/ 53 w 86"/>
                <a:gd name="T25" fmla="*/ 22 h 91"/>
                <a:gd name="T26" fmla="*/ 43 w 86"/>
                <a:gd name="T27" fmla="*/ 24 h 91"/>
                <a:gd name="T28" fmla="*/ 44 w 86"/>
                <a:gd name="T29" fmla="*/ 28 h 91"/>
                <a:gd name="T30" fmla="*/ 50 w 86"/>
                <a:gd name="T31" fmla="*/ 33 h 91"/>
                <a:gd name="T32" fmla="*/ 68 w 86"/>
                <a:gd name="T33" fmla="*/ 46 h 91"/>
                <a:gd name="T34" fmla="*/ 75 w 86"/>
                <a:gd name="T35" fmla="*/ 58 h 91"/>
                <a:gd name="T36" fmla="*/ 74 w 86"/>
                <a:gd name="T37" fmla="*/ 73 h 91"/>
                <a:gd name="T38" fmla="*/ 57 w 86"/>
                <a:gd name="T39" fmla="*/ 89 h 91"/>
                <a:gd name="T40" fmla="*/ 28 w 86"/>
                <a:gd name="T41" fmla="*/ 86 h 91"/>
                <a:gd name="T42" fmla="*/ 2 w 86"/>
                <a:gd name="T43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1">
                  <a:moveTo>
                    <a:pt x="2" y="48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25" y="60"/>
                    <a:pt x="29" y="65"/>
                    <a:pt x="37" y="68"/>
                  </a:cubicBezTo>
                  <a:cubicBezTo>
                    <a:pt x="43" y="71"/>
                    <a:pt x="47" y="70"/>
                    <a:pt x="48" y="67"/>
                  </a:cubicBezTo>
                  <a:cubicBezTo>
                    <a:pt x="49" y="65"/>
                    <a:pt x="48" y="64"/>
                    <a:pt x="47" y="62"/>
                  </a:cubicBezTo>
                  <a:cubicBezTo>
                    <a:pt x="46" y="61"/>
                    <a:pt x="44" y="59"/>
                    <a:pt x="41" y="57"/>
                  </a:cubicBezTo>
                  <a:cubicBezTo>
                    <a:pt x="28" y="49"/>
                    <a:pt x="20" y="42"/>
                    <a:pt x="18" y="36"/>
                  </a:cubicBezTo>
                  <a:cubicBezTo>
                    <a:pt x="16" y="30"/>
                    <a:pt x="16" y="24"/>
                    <a:pt x="18" y="18"/>
                  </a:cubicBezTo>
                  <a:cubicBezTo>
                    <a:pt x="21" y="11"/>
                    <a:pt x="26" y="6"/>
                    <a:pt x="33" y="3"/>
                  </a:cubicBezTo>
                  <a:cubicBezTo>
                    <a:pt x="41" y="0"/>
                    <a:pt x="50" y="1"/>
                    <a:pt x="61" y="5"/>
                  </a:cubicBezTo>
                  <a:cubicBezTo>
                    <a:pt x="77" y="11"/>
                    <a:pt x="85" y="22"/>
                    <a:pt x="86" y="37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29"/>
                    <a:pt x="60" y="25"/>
                    <a:pt x="53" y="22"/>
                  </a:cubicBezTo>
                  <a:cubicBezTo>
                    <a:pt x="48" y="20"/>
                    <a:pt x="45" y="21"/>
                    <a:pt x="43" y="24"/>
                  </a:cubicBezTo>
                  <a:cubicBezTo>
                    <a:pt x="43" y="25"/>
                    <a:pt x="43" y="27"/>
                    <a:pt x="44" y="28"/>
                  </a:cubicBezTo>
                  <a:cubicBezTo>
                    <a:pt x="45" y="29"/>
                    <a:pt x="47" y="31"/>
                    <a:pt x="50" y="33"/>
                  </a:cubicBezTo>
                  <a:cubicBezTo>
                    <a:pt x="59" y="39"/>
                    <a:pt x="65" y="43"/>
                    <a:pt x="68" y="46"/>
                  </a:cubicBezTo>
                  <a:cubicBezTo>
                    <a:pt x="72" y="49"/>
                    <a:pt x="74" y="53"/>
                    <a:pt x="75" y="58"/>
                  </a:cubicBezTo>
                  <a:cubicBezTo>
                    <a:pt x="76" y="63"/>
                    <a:pt x="76" y="68"/>
                    <a:pt x="74" y="73"/>
                  </a:cubicBezTo>
                  <a:cubicBezTo>
                    <a:pt x="71" y="81"/>
                    <a:pt x="65" y="86"/>
                    <a:pt x="57" y="89"/>
                  </a:cubicBezTo>
                  <a:cubicBezTo>
                    <a:pt x="48" y="91"/>
                    <a:pt x="39" y="90"/>
                    <a:pt x="28" y="86"/>
                  </a:cubicBezTo>
                  <a:cubicBezTo>
                    <a:pt x="9" y="79"/>
                    <a:pt x="0" y="66"/>
                    <a:pt x="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85B8981-CFFF-4306-A6CD-6BE8372A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" y="1885"/>
              <a:ext cx="119" cy="130"/>
            </a:xfrm>
            <a:custGeom>
              <a:avLst/>
              <a:gdLst>
                <a:gd name="T0" fmla="*/ 82 w 119"/>
                <a:gd name="T1" fmla="*/ 108 h 130"/>
                <a:gd name="T2" fmla="*/ 71 w 119"/>
                <a:gd name="T3" fmla="*/ 130 h 130"/>
                <a:gd name="T4" fmla="*/ 0 w 119"/>
                <a:gd name="T5" fmla="*/ 93 h 130"/>
                <a:gd name="T6" fmla="*/ 48 w 119"/>
                <a:gd name="T7" fmla="*/ 0 h 130"/>
                <a:gd name="T8" fmla="*/ 119 w 119"/>
                <a:gd name="T9" fmla="*/ 36 h 130"/>
                <a:gd name="T10" fmla="*/ 108 w 119"/>
                <a:gd name="T11" fmla="*/ 59 h 130"/>
                <a:gd name="T12" fmla="*/ 66 w 119"/>
                <a:gd name="T13" fmla="*/ 36 h 130"/>
                <a:gd name="T14" fmla="*/ 58 w 119"/>
                <a:gd name="T15" fmla="*/ 50 h 130"/>
                <a:gd name="T16" fmla="*/ 93 w 119"/>
                <a:gd name="T17" fmla="*/ 67 h 130"/>
                <a:gd name="T18" fmla="*/ 82 w 119"/>
                <a:gd name="T19" fmla="*/ 88 h 130"/>
                <a:gd name="T20" fmla="*/ 48 w 119"/>
                <a:gd name="T21" fmla="*/ 71 h 130"/>
                <a:gd name="T22" fmla="*/ 40 w 119"/>
                <a:gd name="T23" fmla="*/ 86 h 130"/>
                <a:gd name="T24" fmla="*/ 82 w 119"/>
                <a:gd name="T25" fmla="*/ 10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30">
                  <a:moveTo>
                    <a:pt x="82" y="108"/>
                  </a:moveTo>
                  <a:lnTo>
                    <a:pt x="71" y="130"/>
                  </a:lnTo>
                  <a:lnTo>
                    <a:pt x="0" y="93"/>
                  </a:lnTo>
                  <a:lnTo>
                    <a:pt x="48" y="0"/>
                  </a:lnTo>
                  <a:lnTo>
                    <a:pt x="119" y="36"/>
                  </a:lnTo>
                  <a:lnTo>
                    <a:pt x="108" y="59"/>
                  </a:lnTo>
                  <a:lnTo>
                    <a:pt x="66" y="36"/>
                  </a:lnTo>
                  <a:lnTo>
                    <a:pt x="58" y="50"/>
                  </a:lnTo>
                  <a:lnTo>
                    <a:pt x="93" y="67"/>
                  </a:lnTo>
                  <a:lnTo>
                    <a:pt x="82" y="88"/>
                  </a:lnTo>
                  <a:lnTo>
                    <a:pt x="48" y="71"/>
                  </a:lnTo>
                  <a:lnTo>
                    <a:pt x="40" y="86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E9B6D18-3A37-4E9F-B6F0-A0F61C48D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1" y="1932"/>
              <a:ext cx="126" cy="141"/>
            </a:xfrm>
            <a:custGeom>
              <a:avLst/>
              <a:gdLst>
                <a:gd name="T0" fmla="*/ 62 w 102"/>
                <a:gd name="T1" fmla="*/ 114 h 114"/>
                <a:gd name="T2" fmla="*/ 38 w 102"/>
                <a:gd name="T3" fmla="*/ 97 h 114"/>
                <a:gd name="T4" fmla="*/ 47 w 102"/>
                <a:gd name="T5" fmla="*/ 63 h 114"/>
                <a:gd name="T6" fmla="*/ 40 w 102"/>
                <a:gd name="T7" fmla="*/ 59 h 114"/>
                <a:gd name="T8" fmla="*/ 21 w 102"/>
                <a:gd name="T9" fmla="*/ 86 h 114"/>
                <a:gd name="T10" fmla="*/ 0 w 102"/>
                <a:gd name="T11" fmla="*/ 71 h 114"/>
                <a:gd name="T12" fmla="*/ 48 w 102"/>
                <a:gd name="T13" fmla="*/ 0 h 114"/>
                <a:gd name="T14" fmla="*/ 85 w 102"/>
                <a:gd name="T15" fmla="*/ 25 h 114"/>
                <a:gd name="T16" fmla="*/ 100 w 102"/>
                <a:gd name="T17" fmla="*/ 44 h 114"/>
                <a:gd name="T18" fmla="*/ 96 w 102"/>
                <a:gd name="T19" fmla="*/ 64 h 114"/>
                <a:gd name="T20" fmla="*/ 86 w 102"/>
                <a:gd name="T21" fmla="*/ 73 h 114"/>
                <a:gd name="T22" fmla="*/ 71 w 102"/>
                <a:gd name="T23" fmla="*/ 74 h 114"/>
                <a:gd name="T24" fmla="*/ 62 w 102"/>
                <a:gd name="T25" fmla="*/ 114 h 114"/>
                <a:gd name="T26" fmla="*/ 50 w 102"/>
                <a:gd name="T27" fmla="*/ 43 h 114"/>
                <a:gd name="T28" fmla="*/ 59 w 102"/>
                <a:gd name="T29" fmla="*/ 50 h 114"/>
                <a:gd name="T30" fmla="*/ 67 w 102"/>
                <a:gd name="T31" fmla="*/ 53 h 114"/>
                <a:gd name="T32" fmla="*/ 73 w 102"/>
                <a:gd name="T33" fmla="*/ 49 h 114"/>
                <a:gd name="T34" fmla="*/ 69 w 102"/>
                <a:gd name="T35" fmla="*/ 37 h 114"/>
                <a:gd name="T36" fmla="*/ 59 w 102"/>
                <a:gd name="T37" fmla="*/ 30 h 114"/>
                <a:gd name="T38" fmla="*/ 50 w 102"/>
                <a:gd name="T39" fmla="*/ 4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14">
                  <a:moveTo>
                    <a:pt x="62" y="114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93" y="31"/>
                    <a:pt x="98" y="37"/>
                    <a:pt x="100" y="44"/>
                  </a:cubicBezTo>
                  <a:cubicBezTo>
                    <a:pt x="102" y="51"/>
                    <a:pt x="100" y="57"/>
                    <a:pt x="96" y="64"/>
                  </a:cubicBezTo>
                  <a:cubicBezTo>
                    <a:pt x="93" y="68"/>
                    <a:pt x="90" y="71"/>
                    <a:pt x="86" y="73"/>
                  </a:cubicBezTo>
                  <a:cubicBezTo>
                    <a:pt x="83" y="75"/>
                    <a:pt x="77" y="75"/>
                    <a:pt x="71" y="74"/>
                  </a:cubicBezTo>
                  <a:lnTo>
                    <a:pt x="62" y="114"/>
                  </a:lnTo>
                  <a:close/>
                  <a:moveTo>
                    <a:pt x="50" y="43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62" y="52"/>
                    <a:pt x="65" y="53"/>
                    <a:pt x="67" y="53"/>
                  </a:cubicBezTo>
                  <a:cubicBezTo>
                    <a:pt x="69" y="53"/>
                    <a:pt x="71" y="51"/>
                    <a:pt x="73" y="49"/>
                  </a:cubicBezTo>
                  <a:cubicBezTo>
                    <a:pt x="76" y="45"/>
                    <a:pt x="75" y="41"/>
                    <a:pt x="69" y="37"/>
                  </a:cubicBezTo>
                  <a:cubicBezTo>
                    <a:pt x="59" y="30"/>
                    <a:pt x="59" y="30"/>
                    <a:pt x="59" y="30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836D2D6-C12C-4A8C-B6A1-E13EAC4B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" y="1994"/>
              <a:ext cx="118" cy="124"/>
            </a:xfrm>
            <a:custGeom>
              <a:avLst/>
              <a:gdLst>
                <a:gd name="T0" fmla="*/ 96 w 96"/>
                <a:gd name="T1" fmla="*/ 53 h 100"/>
                <a:gd name="T2" fmla="*/ 20 w 96"/>
                <a:gd name="T3" fmla="*/ 100 h 100"/>
                <a:gd name="T4" fmla="*/ 0 w 96"/>
                <a:gd name="T5" fmla="*/ 82 h 100"/>
                <a:gd name="T6" fmla="*/ 35 w 96"/>
                <a:gd name="T7" fmla="*/ 0 h 100"/>
                <a:gd name="T8" fmla="*/ 56 w 96"/>
                <a:gd name="T9" fmla="*/ 18 h 100"/>
                <a:gd name="T10" fmla="*/ 36 w 96"/>
                <a:gd name="T11" fmla="*/ 62 h 100"/>
                <a:gd name="T12" fmla="*/ 32 w 96"/>
                <a:gd name="T13" fmla="*/ 70 h 100"/>
                <a:gd name="T14" fmla="*/ 80 w 96"/>
                <a:gd name="T15" fmla="*/ 39 h 100"/>
                <a:gd name="T16" fmla="*/ 96 w 96"/>
                <a:gd name="T17" fmla="*/ 5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0">
                  <a:moveTo>
                    <a:pt x="96" y="53"/>
                  </a:moveTo>
                  <a:cubicBezTo>
                    <a:pt x="20" y="100"/>
                    <a:pt x="20" y="100"/>
                    <a:pt x="20" y="10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5" y="65"/>
                    <a:pt x="33" y="67"/>
                    <a:pt x="32" y="70"/>
                  </a:cubicBezTo>
                  <a:cubicBezTo>
                    <a:pt x="80" y="39"/>
                    <a:pt x="80" y="39"/>
                    <a:pt x="80" y="39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475C6F4-A0AC-4989-92E0-86423829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073"/>
              <a:ext cx="131" cy="130"/>
            </a:xfrm>
            <a:custGeom>
              <a:avLst/>
              <a:gdLst>
                <a:gd name="T0" fmla="*/ 72 w 131"/>
                <a:gd name="T1" fmla="*/ 113 h 130"/>
                <a:gd name="T2" fmla="*/ 53 w 131"/>
                <a:gd name="T3" fmla="*/ 130 h 130"/>
                <a:gd name="T4" fmla="*/ 0 w 131"/>
                <a:gd name="T5" fmla="*/ 72 h 130"/>
                <a:gd name="T6" fmla="*/ 78 w 131"/>
                <a:gd name="T7" fmla="*/ 0 h 130"/>
                <a:gd name="T8" fmla="*/ 131 w 131"/>
                <a:gd name="T9" fmla="*/ 59 h 130"/>
                <a:gd name="T10" fmla="*/ 112 w 131"/>
                <a:gd name="T11" fmla="*/ 76 h 130"/>
                <a:gd name="T12" fmla="*/ 80 w 131"/>
                <a:gd name="T13" fmla="*/ 40 h 130"/>
                <a:gd name="T14" fmla="*/ 69 w 131"/>
                <a:gd name="T15" fmla="*/ 51 h 130"/>
                <a:gd name="T16" fmla="*/ 95 w 131"/>
                <a:gd name="T17" fmla="*/ 79 h 130"/>
                <a:gd name="T18" fmla="*/ 78 w 131"/>
                <a:gd name="T19" fmla="*/ 95 h 130"/>
                <a:gd name="T20" fmla="*/ 52 w 131"/>
                <a:gd name="T21" fmla="*/ 66 h 130"/>
                <a:gd name="T22" fmla="*/ 40 w 131"/>
                <a:gd name="T23" fmla="*/ 78 h 130"/>
                <a:gd name="T24" fmla="*/ 72 w 131"/>
                <a:gd name="T25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30">
                  <a:moveTo>
                    <a:pt x="72" y="113"/>
                  </a:moveTo>
                  <a:lnTo>
                    <a:pt x="53" y="130"/>
                  </a:lnTo>
                  <a:lnTo>
                    <a:pt x="0" y="72"/>
                  </a:lnTo>
                  <a:lnTo>
                    <a:pt x="78" y="0"/>
                  </a:lnTo>
                  <a:lnTo>
                    <a:pt x="131" y="59"/>
                  </a:lnTo>
                  <a:lnTo>
                    <a:pt x="112" y="76"/>
                  </a:lnTo>
                  <a:lnTo>
                    <a:pt x="80" y="40"/>
                  </a:lnTo>
                  <a:lnTo>
                    <a:pt x="69" y="51"/>
                  </a:lnTo>
                  <a:lnTo>
                    <a:pt x="95" y="79"/>
                  </a:lnTo>
                  <a:lnTo>
                    <a:pt x="78" y="95"/>
                  </a:lnTo>
                  <a:lnTo>
                    <a:pt x="52" y="66"/>
                  </a:lnTo>
                  <a:lnTo>
                    <a:pt x="40" y="78"/>
                  </a:lnTo>
                  <a:lnTo>
                    <a:pt x="7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DC5DAB7-F375-449B-A3C3-4C386836C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8" y="2150"/>
              <a:ext cx="124" cy="118"/>
            </a:xfrm>
            <a:custGeom>
              <a:avLst/>
              <a:gdLst>
                <a:gd name="T0" fmla="*/ 0 w 100"/>
                <a:gd name="T1" fmla="*/ 49 h 96"/>
                <a:gd name="T2" fmla="*/ 69 w 100"/>
                <a:gd name="T3" fmla="*/ 0 h 96"/>
                <a:gd name="T4" fmla="*/ 88 w 100"/>
                <a:gd name="T5" fmla="*/ 26 h 96"/>
                <a:gd name="T6" fmla="*/ 97 w 100"/>
                <a:gd name="T7" fmla="*/ 60 h 96"/>
                <a:gd name="T8" fmla="*/ 79 w 100"/>
                <a:gd name="T9" fmla="*/ 86 h 96"/>
                <a:gd name="T10" fmla="*/ 47 w 100"/>
                <a:gd name="T11" fmla="*/ 95 h 96"/>
                <a:gd name="T12" fmla="*/ 20 w 100"/>
                <a:gd name="T13" fmla="*/ 77 h 96"/>
                <a:gd name="T14" fmla="*/ 0 w 100"/>
                <a:gd name="T15" fmla="*/ 49 h 96"/>
                <a:gd name="T16" fmla="*/ 31 w 100"/>
                <a:gd name="T17" fmla="*/ 59 h 96"/>
                <a:gd name="T18" fmla="*/ 35 w 100"/>
                <a:gd name="T19" fmla="*/ 65 h 96"/>
                <a:gd name="T20" fmla="*/ 46 w 100"/>
                <a:gd name="T21" fmla="*/ 70 h 96"/>
                <a:gd name="T22" fmla="*/ 63 w 100"/>
                <a:gd name="T23" fmla="*/ 63 h 96"/>
                <a:gd name="T24" fmla="*/ 74 w 100"/>
                <a:gd name="T25" fmla="*/ 51 h 96"/>
                <a:gd name="T26" fmla="*/ 73 w 100"/>
                <a:gd name="T27" fmla="*/ 38 h 96"/>
                <a:gd name="T28" fmla="*/ 69 w 100"/>
                <a:gd name="T29" fmla="*/ 32 h 96"/>
                <a:gd name="T30" fmla="*/ 31 w 100"/>
                <a:gd name="T31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96">
                  <a:moveTo>
                    <a:pt x="0" y="49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7" y="38"/>
                    <a:pt x="100" y="49"/>
                    <a:pt x="97" y="60"/>
                  </a:cubicBezTo>
                  <a:cubicBezTo>
                    <a:pt x="94" y="71"/>
                    <a:pt x="88" y="79"/>
                    <a:pt x="79" y="86"/>
                  </a:cubicBezTo>
                  <a:cubicBezTo>
                    <a:pt x="69" y="93"/>
                    <a:pt x="58" y="96"/>
                    <a:pt x="47" y="95"/>
                  </a:cubicBezTo>
                  <a:cubicBezTo>
                    <a:pt x="36" y="93"/>
                    <a:pt x="27" y="87"/>
                    <a:pt x="20" y="77"/>
                  </a:cubicBezTo>
                  <a:lnTo>
                    <a:pt x="0" y="49"/>
                  </a:lnTo>
                  <a:close/>
                  <a:moveTo>
                    <a:pt x="31" y="59"/>
                  </a:moveTo>
                  <a:cubicBezTo>
                    <a:pt x="35" y="65"/>
                    <a:pt x="35" y="65"/>
                    <a:pt x="35" y="65"/>
                  </a:cubicBezTo>
                  <a:cubicBezTo>
                    <a:pt x="37" y="68"/>
                    <a:pt x="41" y="70"/>
                    <a:pt x="46" y="70"/>
                  </a:cubicBezTo>
                  <a:cubicBezTo>
                    <a:pt x="52" y="70"/>
                    <a:pt x="57" y="68"/>
                    <a:pt x="63" y="63"/>
                  </a:cubicBezTo>
                  <a:cubicBezTo>
                    <a:pt x="68" y="60"/>
                    <a:pt x="72" y="56"/>
                    <a:pt x="74" y="51"/>
                  </a:cubicBezTo>
                  <a:cubicBezTo>
                    <a:pt x="76" y="46"/>
                    <a:pt x="76" y="42"/>
                    <a:pt x="73" y="38"/>
                  </a:cubicBezTo>
                  <a:cubicBezTo>
                    <a:pt x="69" y="32"/>
                    <a:pt x="69" y="32"/>
                    <a:pt x="69" y="32"/>
                  </a:cubicBezTo>
                  <a:lnTo>
                    <a:pt x="3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CF498B-0EF2-4D8D-A5FB-56B918CA5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7" y="2157"/>
              <a:ext cx="125" cy="118"/>
            </a:xfrm>
            <a:custGeom>
              <a:avLst/>
              <a:gdLst>
                <a:gd name="T0" fmla="*/ 105 w 125"/>
                <a:gd name="T1" fmla="*/ 63 h 118"/>
                <a:gd name="T2" fmla="*/ 86 w 125"/>
                <a:gd name="T3" fmla="*/ 56 h 118"/>
                <a:gd name="T4" fmla="*/ 68 w 125"/>
                <a:gd name="T5" fmla="*/ 78 h 118"/>
                <a:gd name="T6" fmla="*/ 82 w 125"/>
                <a:gd name="T7" fmla="*/ 97 h 118"/>
                <a:gd name="T8" fmla="*/ 66 w 125"/>
                <a:gd name="T9" fmla="*/ 118 h 118"/>
                <a:gd name="T10" fmla="*/ 0 w 125"/>
                <a:gd name="T11" fmla="*/ 29 h 118"/>
                <a:gd name="T12" fmla="*/ 21 w 125"/>
                <a:gd name="T13" fmla="*/ 0 h 118"/>
                <a:gd name="T14" fmla="*/ 125 w 125"/>
                <a:gd name="T15" fmla="*/ 37 h 118"/>
                <a:gd name="T16" fmla="*/ 105 w 125"/>
                <a:gd name="T17" fmla="*/ 63 h 118"/>
                <a:gd name="T18" fmla="*/ 54 w 125"/>
                <a:gd name="T19" fmla="*/ 61 h 118"/>
                <a:gd name="T20" fmla="*/ 63 w 125"/>
                <a:gd name="T21" fmla="*/ 47 h 118"/>
                <a:gd name="T22" fmla="*/ 34 w 125"/>
                <a:gd name="T23" fmla="*/ 35 h 118"/>
                <a:gd name="T24" fmla="*/ 54 w 125"/>
                <a:gd name="T2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8">
                  <a:moveTo>
                    <a:pt x="105" y="63"/>
                  </a:moveTo>
                  <a:lnTo>
                    <a:pt x="86" y="56"/>
                  </a:lnTo>
                  <a:lnTo>
                    <a:pt x="68" y="78"/>
                  </a:lnTo>
                  <a:lnTo>
                    <a:pt x="82" y="97"/>
                  </a:lnTo>
                  <a:lnTo>
                    <a:pt x="66" y="118"/>
                  </a:lnTo>
                  <a:lnTo>
                    <a:pt x="0" y="29"/>
                  </a:lnTo>
                  <a:lnTo>
                    <a:pt x="21" y="0"/>
                  </a:lnTo>
                  <a:lnTo>
                    <a:pt x="125" y="37"/>
                  </a:lnTo>
                  <a:lnTo>
                    <a:pt x="105" y="63"/>
                  </a:lnTo>
                  <a:close/>
                  <a:moveTo>
                    <a:pt x="54" y="61"/>
                  </a:moveTo>
                  <a:lnTo>
                    <a:pt x="63" y="47"/>
                  </a:lnTo>
                  <a:lnTo>
                    <a:pt x="34" y="35"/>
                  </a:lnTo>
                  <a:lnTo>
                    <a:pt x="5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1FD645B-E999-472A-B915-FCFBB7FA3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" y="2094"/>
              <a:ext cx="127" cy="95"/>
            </a:xfrm>
            <a:custGeom>
              <a:avLst/>
              <a:gdLst>
                <a:gd name="T0" fmla="*/ 108 w 127"/>
                <a:gd name="T1" fmla="*/ 24 h 95"/>
                <a:gd name="T2" fmla="*/ 127 w 127"/>
                <a:gd name="T3" fmla="*/ 41 h 95"/>
                <a:gd name="T4" fmla="*/ 76 w 127"/>
                <a:gd name="T5" fmla="*/ 95 h 95"/>
                <a:gd name="T6" fmla="*/ 0 w 127"/>
                <a:gd name="T7" fmla="*/ 24 h 95"/>
                <a:gd name="T8" fmla="*/ 22 w 127"/>
                <a:gd name="T9" fmla="*/ 0 h 95"/>
                <a:gd name="T10" fmla="*/ 80 w 127"/>
                <a:gd name="T11" fmla="*/ 55 h 95"/>
                <a:gd name="T12" fmla="*/ 108 w 127"/>
                <a:gd name="T13" fmla="*/ 2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95">
                  <a:moveTo>
                    <a:pt x="108" y="24"/>
                  </a:moveTo>
                  <a:lnTo>
                    <a:pt x="127" y="41"/>
                  </a:lnTo>
                  <a:lnTo>
                    <a:pt x="76" y="95"/>
                  </a:lnTo>
                  <a:lnTo>
                    <a:pt x="0" y="24"/>
                  </a:lnTo>
                  <a:lnTo>
                    <a:pt x="22" y="0"/>
                  </a:lnTo>
                  <a:lnTo>
                    <a:pt x="80" y="55"/>
                  </a:lnTo>
                  <a:lnTo>
                    <a:pt x="10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7F9E11E-C12C-41B3-A238-24B9AEC21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2029"/>
              <a:ext cx="124" cy="100"/>
            </a:xfrm>
            <a:custGeom>
              <a:avLst/>
              <a:gdLst>
                <a:gd name="T0" fmla="*/ 107 w 124"/>
                <a:gd name="T1" fmla="*/ 32 h 100"/>
                <a:gd name="T2" fmla="*/ 124 w 124"/>
                <a:gd name="T3" fmla="*/ 52 h 100"/>
                <a:gd name="T4" fmla="*/ 69 w 124"/>
                <a:gd name="T5" fmla="*/ 100 h 100"/>
                <a:gd name="T6" fmla="*/ 0 w 124"/>
                <a:gd name="T7" fmla="*/ 21 h 100"/>
                <a:gd name="T8" fmla="*/ 24 w 124"/>
                <a:gd name="T9" fmla="*/ 0 h 100"/>
                <a:gd name="T10" fmla="*/ 76 w 124"/>
                <a:gd name="T11" fmla="*/ 59 h 100"/>
                <a:gd name="T12" fmla="*/ 107 w 124"/>
                <a:gd name="T13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0">
                  <a:moveTo>
                    <a:pt x="107" y="32"/>
                  </a:moveTo>
                  <a:lnTo>
                    <a:pt x="124" y="52"/>
                  </a:lnTo>
                  <a:lnTo>
                    <a:pt x="69" y="100"/>
                  </a:lnTo>
                  <a:lnTo>
                    <a:pt x="0" y="21"/>
                  </a:lnTo>
                  <a:lnTo>
                    <a:pt x="24" y="0"/>
                  </a:lnTo>
                  <a:lnTo>
                    <a:pt x="76" y="59"/>
                  </a:lnTo>
                  <a:lnTo>
                    <a:pt x="10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29C82FD-DAE9-4552-9D5B-8BB427D0A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1" y="1925"/>
              <a:ext cx="134" cy="127"/>
            </a:xfrm>
            <a:custGeom>
              <a:avLst/>
              <a:gdLst>
                <a:gd name="T0" fmla="*/ 109 w 109"/>
                <a:gd name="T1" fmla="*/ 63 h 103"/>
                <a:gd name="T2" fmla="*/ 85 w 109"/>
                <a:gd name="T3" fmla="*/ 78 h 103"/>
                <a:gd name="T4" fmla="*/ 57 w 109"/>
                <a:gd name="T5" fmla="*/ 57 h 103"/>
                <a:gd name="T6" fmla="*/ 50 w 109"/>
                <a:gd name="T7" fmla="*/ 62 h 103"/>
                <a:gd name="T8" fmla="*/ 67 w 109"/>
                <a:gd name="T9" fmla="*/ 89 h 103"/>
                <a:gd name="T10" fmla="*/ 45 w 109"/>
                <a:gd name="T11" fmla="*/ 103 h 103"/>
                <a:gd name="T12" fmla="*/ 0 w 109"/>
                <a:gd name="T13" fmla="*/ 31 h 103"/>
                <a:gd name="T14" fmla="*/ 38 w 109"/>
                <a:gd name="T15" fmla="*/ 7 h 103"/>
                <a:gd name="T16" fmla="*/ 61 w 109"/>
                <a:gd name="T17" fmla="*/ 1 h 103"/>
                <a:gd name="T18" fmla="*/ 77 w 109"/>
                <a:gd name="T19" fmla="*/ 12 h 103"/>
                <a:gd name="T20" fmla="*/ 82 w 109"/>
                <a:gd name="T21" fmla="*/ 25 h 103"/>
                <a:gd name="T22" fmla="*/ 77 w 109"/>
                <a:gd name="T23" fmla="*/ 40 h 103"/>
                <a:gd name="T24" fmla="*/ 109 w 109"/>
                <a:gd name="T25" fmla="*/ 63 h 103"/>
                <a:gd name="T26" fmla="*/ 40 w 109"/>
                <a:gd name="T27" fmla="*/ 46 h 103"/>
                <a:gd name="T28" fmla="*/ 50 w 109"/>
                <a:gd name="T29" fmla="*/ 40 h 103"/>
                <a:gd name="T30" fmla="*/ 55 w 109"/>
                <a:gd name="T31" fmla="*/ 34 h 103"/>
                <a:gd name="T32" fmla="*/ 55 w 109"/>
                <a:gd name="T33" fmla="*/ 28 h 103"/>
                <a:gd name="T34" fmla="*/ 42 w 109"/>
                <a:gd name="T35" fmla="*/ 26 h 103"/>
                <a:gd name="T36" fmla="*/ 32 w 109"/>
                <a:gd name="T37" fmla="*/ 32 h 103"/>
                <a:gd name="T38" fmla="*/ 40 w 109"/>
                <a:gd name="T39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03">
                  <a:moveTo>
                    <a:pt x="109" y="63"/>
                  </a:moveTo>
                  <a:cubicBezTo>
                    <a:pt x="85" y="78"/>
                    <a:pt x="85" y="78"/>
                    <a:pt x="85" y="7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6" y="2"/>
                    <a:pt x="54" y="0"/>
                    <a:pt x="61" y="1"/>
                  </a:cubicBezTo>
                  <a:cubicBezTo>
                    <a:pt x="68" y="2"/>
                    <a:pt x="73" y="6"/>
                    <a:pt x="77" y="12"/>
                  </a:cubicBezTo>
                  <a:cubicBezTo>
                    <a:pt x="80" y="16"/>
                    <a:pt x="81" y="20"/>
                    <a:pt x="82" y="25"/>
                  </a:cubicBezTo>
                  <a:cubicBezTo>
                    <a:pt x="82" y="29"/>
                    <a:pt x="80" y="34"/>
                    <a:pt x="77" y="40"/>
                  </a:cubicBezTo>
                  <a:lnTo>
                    <a:pt x="109" y="63"/>
                  </a:lnTo>
                  <a:close/>
                  <a:moveTo>
                    <a:pt x="40" y="46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3" y="38"/>
                    <a:pt x="54" y="36"/>
                    <a:pt x="55" y="34"/>
                  </a:cubicBezTo>
                  <a:cubicBezTo>
                    <a:pt x="56" y="32"/>
                    <a:pt x="56" y="30"/>
                    <a:pt x="55" y="28"/>
                  </a:cubicBezTo>
                  <a:cubicBezTo>
                    <a:pt x="52" y="23"/>
                    <a:pt x="48" y="22"/>
                    <a:pt x="42" y="26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4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E3F3BCEC-EE97-4379-A4E7-EAA72EBC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1889"/>
              <a:ext cx="76" cy="109"/>
            </a:xfrm>
            <a:custGeom>
              <a:avLst/>
              <a:gdLst>
                <a:gd name="T0" fmla="*/ 28 w 76"/>
                <a:gd name="T1" fmla="*/ 0 h 109"/>
                <a:gd name="T2" fmla="*/ 76 w 76"/>
                <a:gd name="T3" fmla="*/ 94 h 109"/>
                <a:gd name="T4" fmla="*/ 47 w 76"/>
                <a:gd name="T5" fmla="*/ 109 h 109"/>
                <a:gd name="T6" fmla="*/ 0 w 76"/>
                <a:gd name="T7" fmla="*/ 15 h 109"/>
                <a:gd name="T8" fmla="*/ 28 w 7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9">
                  <a:moveTo>
                    <a:pt x="28" y="0"/>
                  </a:moveTo>
                  <a:lnTo>
                    <a:pt x="76" y="94"/>
                  </a:lnTo>
                  <a:lnTo>
                    <a:pt x="47" y="109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FD04929-EAB6-4717-B7ED-379F084D3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1853"/>
              <a:ext cx="115" cy="114"/>
            </a:xfrm>
            <a:custGeom>
              <a:avLst/>
              <a:gdLst>
                <a:gd name="T0" fmla="*/ 75 w 93"/>
                <a:gd name="T1" fmla="*/ 28 h 92"/>
                <a:gd name="T2" fmla="*/ 93 w 93"/>
                <a:gd name="T3" fmla="*/ 72 h 92"/>
                <a:gd name="T4" fmla="*/ 81 w 93"/>
                <a:gd name="T5" fmla="*/ 77 h 92"/>
                <a:gd name="T6" fmla="*/ 74 w 93"/>
                <a:gd name="T7" fmla="*/ 70 h 92"/>
                <a:gd name="T8" fmla="*/ 56 w 93"/>
                <a:gd name="T9" fmla="*/ 88 h 92"/>
                <a:gd name="T10" fmla="*/ 27 w 93"/>
                <a:gd name="T11" fmla="*/ 87 h 92"/>
                <a:gd name="T12" fmla="*/ 5 w 93"/>
                <a:gd name="T13" fmla="*/ 62 h 92"/>
                <a:gd name="T14" fmla="*/ 3 w 93"/>
                <a:gd name="T15" fmla="*/ 28 h 92"/>
                <a:gd name="T16" fmla="*/ 27 w 93"/>
                <a:gd name="T17" fmla="*/ 5 h 92"/>
                <a:gd name="T18" fmla="*/ 53 w 93"/>
                <a:gd name="T19" fmla="*/ 3 h 92"/>
                <a:gd name="T20" fmla="*/ 72 w 93"/>
                <a:gd name="T21" fmla="*/ 19 h 92"/>
                <a:gd name="T22" fmla="*/ 49 w 93"/>
                <a:gd name="T23" fmla="*/ 31 h 92"/>
                <a:gd name="T24" fmla="*/ 33 w 93"/>
                <a:gd name="T25" fmla="*/ 22 h 92"/>
                <a:gd name="T26" fmla="*/ 30 w 93"/>
                <a:gd name="T27" fmla="*/ 50 h 92"/>
                <a:gd name="T28" fmla="*/ 41 w 93"/>
                <a:gd name="T29" fmla="*/ 67 h 92"/>
                <a:gd name="T30" fmla="*/ 52 w 93"/>
                <a:gd name="T31" fmla="*/ 67 h 92"/>
                <a:gd name="T32" fmla="*/ 59 w 93"/>
                <a:gd name="T33" fmla="*/ 62 h 92"/>
                <a:gd name="T34" fmla="*/ 59 w 93"/>
                <a:gd name="T35" fmla="*/ 53 h 92"/>
                <a:gd name="T36" fmla="*/ 46 w 93"/>
                <a:gd name="T37" fmla="*/ 58 h 92"/>
                <a:gd name="T38" fmla="*/ 39 w 93"/>
                <a:gd name="T39" fmla="*/ 41 h 92"/>
                <a:gd name="T40" fmla="*/ 75 w 93"/>
                <a:gd name="T41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92">
                  <a:moveTo>
                    <a:pt x="75" y="28"/>
                  </a:moveTo>
                  <a:cubicBezTo>
                    <a:pt x="93" y="72"/>
                    <a:pt x="93" y="72"/>
                    <a:pt x="93" y="7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4"/>
                    <a:pt x="76" y="71"/>
                    <a:pt x="74" y="70"/>
                  </a:cubicBezTo>
                  <a:cubicBezTo>
                    <a:pt x="72" y="78"/>
                    <a:pt x="66" y="84"/>
                    <a:pt x="56" y="88"/>
                  </a:cubicBezTo>
                  <a:cubicBezTo>
                    <a:pt x="46" y="92"/>
                    <a:pt x="36" y="91"/>
                    <a:pt x="27" y="87"/>
                  </a:cubicBezTo>
                  <a:cubicBezTo>
                    <a:pt x="17" y="82"/>
                    <a:pt x="10" y="74"/>
                    <a:pt x="5" y="62"/>
                  </a:cubicBezTo>
                  <a:cubicBezTo>
                    <a:pt x="1" y="50"/>
                    <a:pt x="0" y="38"/>
                    <a:pt x="3" y="28"/>
                  </a:cubicBezTo>
                  <a:cubicBezTo>
                    <a:pt x="6" y="17"/>
                    <a:pt x="14" y="10"/>
                    <a:pt x="27" y="5"/>
                  </a:cubicBezTo>
                  <a:cubicBezTo>
                    <a:pt x="37" y="1"/>
                    <a:pt x="45" y="0"/>
                    <a:pt x="53" y="3"/>
                  </a:cubicBezTo>
                  <a:cubicBezTo>
                    <a:pt x="60" y="6"/>
                    <a:pt x="67" y="11"/>
                    <a:pt x="72" y="1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5" y="23"/>
                    <a:pt x="40" y="20"/>
                    <a:pt x="33" y="22"/>
                  </a:cubicBezTo>
                  <a:cubicBezTo>
                    <a:pt x="25" y="26"/>
                    <a:pt x="24" y="35"/>
                    <a:pt x="30" y="50"/>
                  </a:cubicBezTo>
                  <a:cubicBezTo>
                    <a:pt x="34" y="59"/>
                    <a:pt x="38" y="65"/>
                    <a:pt x="41" y="67"/>
                  </a:cubicBezTo>
                  <a:cubicBezTo>
                    <a:pt x="45" y="69"/>
                    <a:pt x="49" y="69"/>
                    <a:pt x="52" y="67"/>
                  </a:cubicBezTo>
                  <a:cubicBezTo>
                    <a:pt x="55" y="66"/>
                    <a:pt x="57" y="64"/>
                    <a:pt x="59" y="62"/>
                  </a:cubicBezTo>
                  <a:cubicBezTo>
                    <a:pt x="60" y="59"/>
                    <a:pt x="60" y="56"/>
                    <a:pt x="59" y="5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9" y="41"/>
                    <a:pt x="39" y="41"/>
                    <a:pt x="39" y="41"/>
                  </a:cubicBezTo>
                  <a:lnTo>
                    <a:pt x="7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EE2282B-DC4D-4BE6-9F0E-DA4D2477A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" y="1815"/>
              <a:ext cx="111" cy="124"/>
            </a:xfrm>
            <a:custGeom>
              <a:avLst/>
              <a:gdLst>
                <a:gd name="T0" fmla="*/ 86 w 111"/>
                <a:gd name="T1" fmla="*/ 0 h 124"/>
                <a:gd name="T2" fmla="*/ 111 w 111"/>
                <a:gd name="T3" fmla="*/ 101 h 124"/>
                <a:gd name="T4" fmla="*/ 80 w 111"/>
                <a:gd name="T5" fmla="*/ 110 h 124"/>
                <a:gd name="T6" fmla="*/ 70 w 111"/>
                <a:gd name="T7" fmla="*/ 70 h 124"/>
                <a:gd name="T8" fmla="*/ 47 w 111"/>
                <a:gd name="T9" fmla="*/ 75 h 124"/>
                <a:gd name="T10" fmla="*/ 57 w 111"/>
                <a:gd name="T11" fmla="*/ 116 h 124"/>
                <a:gd name="T12" fmla="*/ 24 w 111"/>
                <a:gd name="T13" fmla="*/ 124 h 124"/>
                <a:gd name="T14" fmla="*/ 0 w 111"/>
                <a:gd name="T15" fmla="*/ 21 h 124"/>
                <a:gd name="T16" fmla="*/ 31 w 111"/>
                <a:gd name="T17" fmla="*/ 14 h 124"/>
                <a:gd name="T18" fmla="*/ 40 w 111"/>
                <a:gd name="T19" fmla="*/ 51 h 124"/>
                <a:gd name="T20" fmla="*/ 64 w 111"/>
                <a:gd name="T21" fmla="*/ 45 h 124"/>
                <a:gd name="T22" fmla="*/ 54 w 111"/>
                <a:gd name="T23" fmla="*/ 7 h 124"/>
                <a:gd name="T24" fmla="*/ 86 w 111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24">
                  <a:moveTo>
                    <a:pt x="86" y="0"/>
                  </a:moveTo>
                  <a:lnTo>
                    <a:pt x="111" y="101"/>
                  </a:lnTo>
                  <a:lnTo>
                    <a:pt x="80" y="110"/>
                  </a:lnTo>
                  <a:lnTo>
                    <a:pt x="70" y="70"/>
                  </a:lnTo>
                  <a:lnTo>
                    <a:pt x="47" y="75"/>
                  </a:lnTo>
                  <a:lnTo>
                    <a:pt x="57" y="116"/>
                  </a:lnTo>
                  <a:lnTo>
                    <a:pt x="24" y="124"/>
                  </a:lnTo>
                  <a:lnTo>
                    <a:pt x="0" y="21"/>
                  </a:lnTo>
                  <a:lnTo>
                    <a:pt x="31" y="14"/>
                  </a:lnTo>
                  <a:lnTo>
                    <a:pt x="40" y="51"/>
                  </a:lnTo>
                  <a:lnTo>
                    <a:pt x="64" y="45"/>
                  </a:lnTo>
                  <a:lnTo>
                    <a:pt x="54" y="7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2993B06-5132-4BC9-8ADE-5E81E96FD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801"/>
              <a:ext cx="77" cy="112"/>
            </a:xfrm>
            <a:custGeom>
              <a:avLst/>
              <a:gdLst>
                <a:gd name="T0" fmla="*/ 56 w 77"/>
                <a:gd name="T1" fmla="*/ 29 h 112"/>
                <a:gd name="T2" fmla="*/ 67 w 77"/>
                <a:gd name="T3" fmla="*/ 108 h 112"/>
                <a:gd name="T4" fmla="*/ 36 w 77"/>
                <a:gd name="T5" fmla="*/ 112 h 112"/>
                <a:gd name="T6" fmla="*/ 25 w 77"/>
                <a:gd name="T7" fmla="*/ 33 h 112"/>
                <a:gd name="T8" fmla="*/ 4 w 77"/>
                <a:gd name="T9" fmla="*/ 36 h 112"/>
                <a:gd name="T10" fmla="*/ 0 w 77"/>
                <a:gd name="T11" fmla="*/ 10 h 112"/>
                <a:gd name="T12" fmla="*/ 74 w 77"/>
                <a:gd name="T13" fmla="*/ 0 h 112"/>
                <a:gd name="T14" fmla="*/ 77 w 77"/>
                <a:gd name="T15" fmla="*/ 26 h 112"/>
                <a:gd name="T16" fmla="*/ 56 w 77"/>
                <a:gd name="T17" fmla="*/ 2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12">
                  <a:moveTo>
                    <a:pt x="56" y="29"/>
                  </a:moveTo>
                  <a:lnTo>
                    <a:pt x="67" y="108"/>
                  </a:lnTo>
                  <a:lnTo>
                    <a:pt x="36" y="112"/>
                  </a:lnTo>
                  <a:lnTo>
                    <a:pt x="25" y="33"/>
                  </a:lnTo>
                  <a:lnTo>
                    <a:pt x="4" y="36"/>
                  </a:lnTo>
                  <a:lnTo>
                    <a:pt x="0" y="10"/>
                  </a:lnTo>
                  <a:lnTo>
                    <a:pt x="74" y="0"/>
                  </a:lnTo>
                  <a:lnTo>
                    <a:pt x="77" y="26"/>
                  </a:lnTo>
                  <a:lnTo>
                    <a:pt x="5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A398C8F8-CFE5-480B-88D8-025B7405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" y="1797"/>
              <a:ext cx="93" cy="109"/>
            </a:xfrm>
            <a:custGeom>
              <a:avLst/>
              <a:gdLst>
                <a:gd name="T0" fmla="*/ 0 w 76"/>
                <a:gd name="T1" fmla="*/ 64 h 89"/>
                <a:gd name="T2" fmla="*/ 24 w 76"/>
                <a:gd name="T3" fmla="*/ 59 h 89"/>
                <a:gd name="T4" fmla="*/ 40 w 76"/>
                <a:gd name="T5" fmla="*/ 68 h 89"/>
                <a:gd name="T6" fmla="*/ 49 w 76"/>
                <a:gd name="T7" fmla="*/ 63 h 89"/>
                <a:gd name="T8" fmla="*/ 47 w 76"/>
                <a:gd name="T9" fmla="*/ 59 h 89"/>
                <a:gd name="T10" fmla="*/ 39 w 76"/>
                <a:gd name="T11" fmla="*/ 56 h 89"/>
                <a:gd name="T12" fmla="*/ 10 w 76"/>
                <a:gd name="T13" fmla="*/ 46 h 89"/>
                <a:gd name="T14" fmla="*/ 3 w 76"/>
                <a:gd name="T15" fmla="*/ 30 h 89"/>
                <a:gd name="T16" fmla="*/ 11 w 76"/>
                <a:gd name="T17" fmla="*/ 9 h 89"/>
                <a:gd name="T18" fmla="*/ 37 w 76"/>
                <a:gd name="T19" fmla="*/ 1 h 89"/>
                <a:gd name="T20" fmla="*/ 72 w 76"/>
                <a:gd name="T21" fmla="*/ 20 h 89"/>
                <a:gd name="T22" fmla="*/ 51 w 76"/>
                <a:gd name="T23" fmla="*/ 28 h 89"/>
                <a:gd name="T24" fmla="*/ 37 w 76"/>
                <a:gd name="T25" fmla="*/ 20 h 89"/>
                <a:gd name="T26" fmla="*/ 29 w 76"/>
                <a:gd name="T27" fmla="*/ 25 h 89"/>
                <a:gd name="T28" fmla="*/ 31 w 76"/>
                <a:gd name="T29" fmla="*/ 29 h 89"/>
                <a:gd name="T30" fmla="*/ 38 w 76"/>
                <a:gd name="T31" fmla="*/ 31 h 89"/>
                <a:gd name="T32" fmla="*/ 60 w 76"/>
                <a:gd name="T33" fmla="*/ 36 h 89"/>
                <a:gd name="T34" fmla="*/ 71 w 76"/>
                <a:gd name="T35" fmla="*/ 44 h 89"/>
                <a:gd name="T36" fmla="*/ 76 w 76"/>
                <a:gd name="T37" fmla="*/ 58 h 89"/>
                <a:gd name="T38" fmla="*/ 66 w 76"/>
                <a:gd name="T39" fmla="*/ 80 h 89"/>
                <a:gd name="T40" fmla="*/ 39 w 76"/>
                <a:gd name="T41" fmla="*/ 89 h 89"/>
                <a:gd name="T42" fmla="*/ 0 w 76"/>
                <a:gd name="T43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89">
                  <a:moveTo>
                    <a:pt x="0" y="64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6" y="65"/>
                    <a:pt x="31" y="69"/>
                    <a:pt x="40" y="68"/>
                  </a:cubicBezTo>
                  <a:cubicBezTo>
                    <a:pt x="46" y="68"/>
                    <a:pt x="50" y="66"/>
                    <a:pt x="49" y="63"/>
                  </a:cubicBezTo>
                  <a:cubicBezTo>
                    <a:pt x="49" y="61"/>
                    <a:pt x="49" y="60"/>
                    <a:pt x="47" y="59"/>
                  </a:cubicBezTo>
                  <a:cubicBezTo>
                    <a:pt x="46" y="58"/>
                    <a:pt x="43" y="57"/>
                    <a:pt x="39" y="56"/>
                  </a:cubicBezTo>
                  <a:cubicBezTo>
                    <a:pt x="24" y="54"/>
                    <a:pt x="14" y="50"/>
                    <a:pt x="10" y="46"/>
                  </a:cubicBezTo>
                  <a:cubicBezTo>
                    <a:pt x="5" y="41"/>
                    <a:pt x="3" y="36"/>
                    <a:pt x="3" y="30"/>
                  </a:cubicBezTo>
                  <a:cubicBezTo>
                    <a:pt x="3" y="22"/>
                    <a:pt x="5" y="15"/>
                    <a:pt x="11" y="9"/>
                  </a:cubicBezTo>
                  <a:cubicBezTo>
                    <a:pt x="17" y="4"/>
                    <a:pt x="26" y="1"/>
                    <a:pt x="37" y="1"/>
                  </a:cubicBezTo>
                  <a:cubicBezTo>
                    <a:pt x="55" y="0"/>
                    <a:pt x="66" y="7"/>
                    <a:pt x="72" y="2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2"/>
                    <a:pt x="44" y="19"/>
                    <a:pt x="37" y="20"/>
                  </a:cubicBezTo>
                  <a:cubicBezTo>
                    <a:pt x="31" y="20"/>
                    <a:pt x="29" y="22"/>
                    <a:pt x="29" y="25"/>
                  </a:cubicBezTo>
                  <a:cubicBezTo>
                    <a:pt x="29" y="27"/>
                    <a:pt x="29" y="28"/>
                    <a:pt x="31" y="29"/>
                  </a:cubicBezTo>
                  <a:cubicBezTo>
                    <a:pt x="32" y="30"/>
                    <a:pt x="35" y="30"/>
                    <a:pt x="38" y="31"/>
                  </a:cubicBezTo>
                  <a:cubicBezTo>
                    <a:pt x="49" y="33"/>
                    <a:pt x="56" y="35"/>
                    <a:pt x="60" y="36"/>
                  </a:cubicBezTo>
                  <a:cubicBezTo>
                    <a:pt x="65" y="38"/>
                    <a:pt x="68" y="40"/>
                    <a:pt x="71" y="44"/>
                  </a:cubicBezTo>
                  <a:cubicBezTo>
                    <a:pt x="74" y="48"/>
                    <a:pt x="76" y="53"/>
                    <a:pt x="76" y="58"/>
                  </a:cubicBezTo>
                  <a:cubicBezTo>
                    <a:pt x="76" y="67"/>
                    <a:pt x="73" y="74"/>
                    <a:pt x="66" y="80"/>
                  </a:cubicBezTo>
                  <a:cubicBezTo>
                    <a:pt x="59" y="85"/>
                    <a:pt x="50" y="88"/>
                    <a:pt x="39" y="89"/>
                  </a:cubicBezTo>
                  <a:cubicBezTo>
                    <a:pt x="18" y="89"/>
                    <a:pt x="5" y="81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6B302A11-79E3-490E-84A5-D555748491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5" y="1800"/>
              <a:ext cx="103" cy="118"/>
            </a:xfrm>
            <a:custGeom>
              <a:avLst/>
              <a:gdLst>
                <a:gd name="T0" fmla="*/ 76 w 84"/>
                <a:gd name="T1" fmla="*/ 95 h 95"/>
                <a:gd name="T2" fmla="*/ 47 w 84"/>
                <a:gd name="T3" fmla="*/ 91 h 95"/>
                <a:gd name="T4" fmla="*/ 39 w 84"/>
                <a:gd name="T5" fmla="*/ 57 h 95"/>
                <a:gd name="T6" fmla="*/ 31 w 84"/>
                <a:gd name="T7" fmla="*/ 56 h 95"/>
                <a:gd name="T8" fmla="*/ 26 w 84"/>
                <a:gd name="T9" fmla="*/ 89 h 95"/>
                <a:gd name="T10" fmla="*/ 0 w 84"/>
                <a:gd name="T11" fmla="*/ 85 h 95"/>
                <a:gd name="T12" fmla="*/ 12 w 84"/>
                <a:gd name="T13" fmla="*/ 0 h 95"/>
                <a:gd name="T14" fmla="*/ 56 w 84"/>
                <a:gd name="T15" fmla="*/ 6 h 95"/>
                <a:gd name="T16" fmla="*/ 78 w 84"/>
                <a:gd name="T17" fmla="*/ 16 h 95"/>
                <a:gd name="T18" fmla="*/ 83 w 84"/>
                <a:gd name="T19" fmla="*/ 36 h 95"/>
                <a:gd name="T20" fmla="*/ 79 w 84"/>
                <a:gd name="T21" fmla="*/ 48 h 95"/>
                <a:gd name="T22" fmla="*/ 65 w 84"/>
                <a:gd name="T23" fmla="*/ 56 h 95"/>
                <a:gd name="T24" fmla="*/ 76 w 84"/>
                <a:gd name="T25" fmla="*/ 95 h 95"/>
                <a:gd name="T26" fmla="*/ 33 w 84"/>
                <a:gd name="T27" fmla="*/ 38 h 95"/>
                <a:gd name="T28" fmla="*/ 44 w 84"/>
                <a:gd name="T29" fmla="*/ 40 h 95"/>
                <a:gd name="T30" fmla="*/ 52 w 84"/>
                <a:gd name="T31" fmla="*/ 39 h 95"/>
                <a:gd name="T32" fmla="*/ 56 w 84"/>
                <a:gd name="T33" fmla="*/ 33 h 95"/>
                <a:gd name="T34" fmla="*/ 47 w 84"/>
                <a:gd name="T35" fmla="*/ 24 h 95"/>
                <a:gd name="T36" fmla="*/ 35 w 84"/>
                <a:gd name="T37" fmla="*/ 22 h 95"/>
                <a:gd name="T38" fmla="*/ 33 w 84"/>
                <a:gd name="T39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95">
                  <a:moveTo>
                    <a:pt x="76" y="95"/>
                  </a:moveTo>
                  <a:cubicBezTo>
                    <a:pt x="47" y="91"/>
                    <a:pt x="47" y="91"/>
                    <a:pt x="47" y="91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66" y="8"/>
                    <a:pt x="73" y="11"/>
                    <a:pt x="78" y="16"/>
                  </a:cubicBezTo>
                  <a:cubicBezTo>
                    <a:pt x="83" y="22"/>
                    <a:pt x="84" y="28"/>
                    <a:pt x="83" y="36"/>
                  </a:cubicBezTo>
                  <a:cubicBezTo>
                    <a:pt x="83" y="40"/>
                    <a:pt x="81" y="45"/>
                    <a:pt x="79" y="48"/>
                  </a:cubicBezTo>
                  <a:cubicBezTo>
                    <a:pt x="76" y="52"/>
                    <a:pt x="72" y="54"/>
                    <a:pt x="65" y="56"/>
                  </a:cubicBezTo>
                  <a:lnTo>
                    <a:pt x="76" y="95"/>
                  </a:lnTo>
                  <a:close/>
                  <a:moveTo>
                    <a:pt x="33" y="38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48" y="40"/>
                    <a:pt x="50" y="40"/>
                    <a:pt x="52" y="39"/>
                  </a:cubicBezTo>
                  <a:cubicBezTo>
                    <a:pt x="55" y="38"/>
                    <a:pt x="56" y="36"/>
                    <a:pt x="56" y="33"/>
                  </a:cubicBezTo>
                  <a:cubicBezTo>
                    <a:pt x="57" y="28"/>
                    <a:pt x="54" y="24"/>
                    <a:pt x="47" y="24"/>
                  </a:cubicBezTo>
                  <a:cubicBezTo>
                    <a:pt x="35" y="22"/>
                    <a:pt x="35" y="22"/>
                    <a:pt x="35" y="22"/>
                  </a:cubicBezTo>
                  <a:lnTo>
                    <a:pt x="3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1572934-A771-4AFB-AF67-CC3DDB12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1819"/>
              <a:ext cx="104" cy="122"/>
            </a:xfrm>
            <a:custGeom>
              <a:avLst/>
              <a:gdLst>
                <a:gd name="T0" fmla="*/ 83 w 104"/>
                <a:gd name="T1" fmla="*/ 97 h 122"/>
                <a:gd name="T2" fmla="*/ 77 w 104"/>
                <a:gd name="T3" fmla="*/ 122 h 122"/>
                <a:gd name="T4" fmla="*/ 0 w 104"/>
                <a:gd name="T5" fmla="*/ 102 h 122"/>
                <a:gd name="T6" fmla="*/ 28 w 104"/>
                <a:gd name="T7" fmla="*/ 0 h 122"/>
                <a:gd name="T8" fmla="*/ 104 w 104"/>
                <a:gd name="T9" fmla="*/ 20 h 122"/>
                <a:gd name="T10" fmla="*/ 98 w 104"/>
                <a:gd name="T11" fmla="*/ 43 h 122"/>
                <a:gd name="T12" fmla="*/ 52 w 104"/>
                <a:gd name="T13" fmla="*/ 32 h 122"/>
                <a:gd name="T14" fmla="*/ 49 w 104"/>
                <a:gd name="T15" fmla="*/ 47 h 122"/>
                <a:gd name="T16" fmla="*/ 86 w 104"/>
                <a:gd name="T17" fmla="*/ 55 h 122"/>
                <a:gd name="T18" fmla="*/ 79 w 104"/>
                <a:gd name="T19" fmla="*/ 79 h 122"/>
                <a:gd name="T20" fmla="*/ 42 w 104"/>
                <a:gd name="T21" fmla="*/ 69 h 122"/>
                <a:gd name="T22" fmla="*/ 37 w 104"/>
                <a:gd name="T23" fmla="*/ 85 h 122"/>
                <a:gd name="T24" fmla="*/ 83 w 104"/>
                <a:gd name="T25" fmla="*/ 9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83" y="97"/>
                  </a:moveTo>
                  <a:lnTo>
                    <a:pt x="77" y="122"/>
                  </a:lnTo>
                  <a:lnTo>
                    <a:pt x="0" y="102"/>
                  </a:lnTo>
                  <a:lnTo>
                    <a:pt x="28" y="0"/>
                  </a:lnTo>
                  <a:lnTo>
                    <a:pt x="104" y="20"/>
                  </a:lnTo>
                  <a:lnTo>
                    <a:pt x="98" y="43"/>
                  </a:lnTo>
                  <a:lnTo>
                    <a:pt x="52" y="32"/>
                  </a:lnTo>
                  <a:lnTo>
                    <a:pt x="49" y="47"/>
                  </a:lnTo>
                  <a:lnTo>
                    <a:pt x="86" y="55"/>
                  </a:lnTo>
                  <a:lnTo>
                    <a:pt x="79" y="79"/>
                  </a:lnTo>
                  <a:lnTo>
                    <a:pt x="42" y="69"/>
                  </a:lnTo>
                  <a:lnTo>
                    <a:pt x="37" y="85"/>
                  </a:lnTo>
                  <a:lnTo>
                    <a:pt x="8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95CF1989-C892-46B8-A825-D3CEABC3E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" y="1852"/>
              <a:ext cx="106" cy="112"/>
            </a:xfrm>
            <a:custGeom>
              <a:avLst/>
              <a:gdLst>
                <a:gd name="T0" fmla="*/ 2 w 86"/>
                <a:gd name="T1" fmla="*/ 48 h 91"/>
                <a:gd name="T2" fmla="*/ 26 w 86"/>
                <a:gd name="T3" fmla="*/ 53 h 91"/>
                <a:gd name="T4" fmla="*/ 37 w 86"/>
                <a:gd name="T5" fmla="*/ 68 h 91"/>
                <a:gd name="T6" fmla="*/ 48 w 86"/>
                <a:gd name="T7" fmla="*/ 67 h 91"/>
                <a:gd name="T8" fmla="*/ 47 w 86"/>
                <a:gd name="T9" fmla="*/ 62 h 91"/>
                <a:gd name="T10" fmla="*/ 41 w 86"/>
                <a:gd name="T11" fmla="*/ 57 h 91"/>
                <a:gd name="T12" fmla="*/ 18 w 86"/>
                <a:gd name="T13" fmla="*/ 36 h 91"/>
                <a:gd name="T14" fmla="*/ 18 w 86"/>
                <a:gd name="T15" fmla="*/ 18 h 91"/>
                <a:gd name="T16" fmla="*/ 33 w 86"/>
                <a:gd name="T17" fmla="*/ 3 h 91"/>
                <a:gd name="T18" fmla="*/ 61 w 86"/>
                <a:gd name="T19" fmla="*/ 5 h 91"/>
                <a:gd name="T20" fmla="*/ 86 w 86"/>
                <a:gd name="T21" fmla="*/ 37 h 91"/>
                <a:gd name="T22" fmla="*/ 63 w 86"/>
                <a:gd name="T23" fmla="*/ 35 h 91"/>
                <a:gd name="T24" fmla="*/ 53 w 86"/>
                <a:gd name="T25" fmla="*/ 22 h 91"/>
                <a:gd name="T26" fmla="*/ 43 w 86"/>
                <a:gd name="T27" fmla="*/ 24 h 91"/>
                <a:gd name="T28" fmla="*/ 44 w 86"/>
                <a:gd name="T29" fmla="*/ 28 h 91"/>
                <a:gd name="T30" fmla="*/ 50 w 86"/>
                <a:gd name="T31" fmla="*/ 33 h 91"/>
                <a:gd name="T32" fmla="*/ 68 w 86"/>
                <a:gd name="T33" fmla="*/ 46 h 91"/>
                <a:gd name="T34" fmla="*/ 75 w 86"/>
                <a:gd name="T35" fmla="*/ 58 h 91"/>
                <a:gd name="T36" fmla="*/ 74 w 86"/>
                <a:gd name="T37" fmla="*/ 73 h 91"/>
                <a:gd name="T38" fmla="*/ 57 w 86"/>
                <a:gd name="T39" fmla="*/ 89 h 91"/>
                <a:gd name="T40" fmla="*/ 28 w 86"/>
                <a:gd name="T41" fmla="*/ 86 h 91"/>
                <a:gd name="T42" fmla="*/ 2 w 86"/>
                <a:gd name="T43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1">
                  <a:moveTo>
                    <a:pt x="2" y="48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25" y="60"/>
                    <a:pt x="29" y="65"/>
                    <a:pt x="37" y="68"/>
                  </a:cubicBezTo>
                  <a:cubicBezTo>
                    <a:pt x="43" y="71"/>
                    <a:pt x="47" y="70"/>
                    <a:pt x="48" y="67"/>
                  </a:cubicBezTo>
                  <a:cubicBezTo>
                    <a:pt x="49" y="65"/>
                    <a:pt x="48" y="64"/>
                    <a:pt x="47" y="62"/>
                  </a:cubicBezTo>
                  <a:cubicBezTo>
                    <a:pt x="46" y="61"/>
                    <a:pt x="44" y="59"/>
                    <a:pt x="41" y="57"/>
                  </a:cubicBezTo>
                  <a:cubicBezTo>
                    <a:pt x="28" y="49"/>
                    <a:pt x="20" y="42"/>
                    <a:pt x="18" y="36"/>
                  </a:cubicBezTo>
                  <a:cubicBezTo>
                    <a:pt x="16" y="30"/>
                    <a:pt x="16" y="24"/>
                    <a:pt x="18" y="18"/>
                  </a:cubicBezTo>
                  <a:cubicBezTo>
                    <a:pt x="21" y="11"/>
                    <a:pt x="26" y="6"/>
                    <a:pt x="33" y="3"/>
                  </a:cubicBezTo>
                  <a:cubicBezTo>
                    <a:pt x="41" y="0"/>
                    <a:pt x="50" y="1"/>
                    <a:pt x="61" y="5"/>
                  </a:cubicBezTo>
                  <a:cubicBezTo>
                    <a:pt x="77" y="11"/>
                    <a:pt x="85" y="22"/>
                    <a:pt x="86" y="37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29"/>
                    <a:pt x="60" y="25"/>
                    <a:pt x="53" y="22"/>
                  </a:cubicBezTo>
                  <a:cubicBezTo>
                    <a:pt x="48" y="20"/>
                    <a:pt x="45" y="21"/>
                    <a:pt x="43" y="24"/>
                  </a:cubicBezTo>
                  <a:cubicBezTo>
                    <a:pt x="43" y="25"/>
                    <a:pt x="43" y="27"/>
                    <a:pt x="44" y="28"/>
                  </a:cubicBezTo>
                  <a:cubicBezTo>
                    <a:pt x="45" y="29"/>
                    <a:pt x="47" y="31"/>
                    <a:pt x="50" y="33"/>
                  </a:cubicBezTo>
                  <a:cubicBezTo>
                    <a:pt x="59" y="39"/>
                    <a:pt x="65" y="43"/>
                    <a:pt x="68" y="46"/>
                  </a:cubicBezTo>
                  <a:cubicBezTo>
                    <a:pt x="72" y="49"/>
                    <a:pt x="74" y="53"/>
                    <a:pt x="75" y="58"/>
                  </a:cubicBezTo>
                  <a:cubicBezTo>
                    <a:pt x="76" y="63"/>
                    <a:pt x="76" y="68"/>
                    <a:pt x="74" y="73"/>
                  </a:cubicBezTo>
                  <a:cubicBezTo>
                    <a:pt x="71" y="81"/>
                    <a:pt x="65" y="86"/>
                    <a:pt x="57" y="89"/>
                  </a:cubicBezTo>
                  <a:cubicBezTo>
                    <a:pt x="48" y="91"/>
                    <a:pt x="39" y="90"/>
                    <a:pt x="28" y="86"/>
                  </a:cubicBezTo>
                  <a:cubicBezTo>
                    <a:pt x="9" y="79"/>
                    <a:pt x="0" y="66"/>
                    <a:pt x="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C21C85B8-EC7A-440C-BB12-579537631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" y="1885"/>
              <a:ext cx="119" cy="130"/>
            </a:xfrm>
            <a:custGeom>
              <a:avLst/>
              <a:gdLst>
                <a:gd name="T0" fmla="*/ 82 w 119"/>
                <a:gd name="T1" fmla="*/ 108 h 130"/>
                <a:gd name="T2" fmla="*/ 71 w 119"/>
                <a:gd name="T3" fmla="*/ 130 h 130"/>
                <a:gd name="T4" fmla="*/ 0 w 119"/>
                <a:gd name="T5" fmla="*/ 93 h 130"/>
                <a:gd name="T6" fmla="*/ 48 w 119"/>
                <a:gd name="T7" fmla="*/ 0 h 130"/>
                <a:gd name="T8" fmla="*/ 119 w 119"/>
                <a:gd name="T9" fmla="*/ 36 h 130"/>
                <a:gd name="T10" fmla="*/ 108 w 119"/>
                <a:gd name="T11" fmla="*/ 59 h 130"/>
                <a:gd name="T12" fmla="*/ 66 w 119"/>
                <a:gd name="T13" fmla="*/ 36 h 130"/>
                <a:gd name="T14" fmla="*/ 58 w 119"/>
                <a:gd name="T15" fmla="*/ 50 h 130"/>
                <a:gd name="T16" fmla="*/ 93 w 119"/>
                <a:gd name="T17" fmla="*/ 67 h 130"/>
                <a:gd name="T18" fmla="*/ 82 w 119"/>
                <a:gd name="T19" fmla="*/ 88 h 130"/>
                <a:gd name="T20" fmla="*/ 48 w 119"/>
                <a:gd name="T21" fmla="*/ 71 h 130"/>
                <a:gd name="T22" fmla="*/ 40 w 119"/>
                <a:gd name="T23" fmla="*/ 86 h 130"/>
                <a:gd name="T24" fmla="*/ 82 w 119"/>
                <a:gd name="T25" fmla="*/ 10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30">
                  <a:moveTo>
                    <a:pt x="82" y="108"/>
                  </a:moveTo>
                  <a:lnTo>
                    <a:pt x="71" y="130"/>
                  </a:lnTo>
                  <a:lnTo>
                    <a:pt x="0" y="93"/>
                  </a:lnTo>
                  <a:lnTo>
                    <a:pt x="48" y="0"/>
                  </a:lnTo>
                  <a:lnTo>
                    <a:pt x="119" y="36"/>
                  </a:lnTo>
                  <a:lnTo>
                    <a:pt x="108" y="59"/>
                  </a:lnTo>
                  <a:lnTo>
                    <a:pt x="66" y="36"/>
                  </a:lnTo>
                  <a:lnTo>
                    <a:pt x="58" y="50"/>
                  </a:lnTo>
                  <a:lnTo>
                    <a:pt x="93" y="67"/>
                  </a:lnTo>
                  <a:lnTo>
                    <a:pt x="82" y="88"/>
                  </a:lnTo>
                  <a:lnTo>
                    <a:pt x="48" y="71"/>
                  </a:lnTo>
                  <a:lnTo>
                    <a:pt x="40" y="86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4DBE8BBB-C0FD-4523-AD98-374216340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1" y="1932"/>
              <a:ext cx="126" cy="141"/>
            </a:xfrm>
            <a:custGeom>
              <a:avLst/>
              <a:gdLst>
                <a:gd name="T0" fmla="*/ 62 w 102"/>
                <a:gd name="T1" fmla="*/ 114 h 114"/>
                <a:gd name="T2" fmla="*/ 38 w 102"/>
                <a:gd name="T3" fmla="*/ 97 h 114"/>
                <a:gd name="T4" fmla="*/ 47 w 102"/>
                <a:gd name="T5" fmla="*/ 63 h 114"/>
                <a:gd name="T6" fmla="*/ 40 w 102"/>
                <a:gd name="T7" fmla="*/ 59 h 114"/>
                <a:gd name="T8" fmla="*/ 21 w 102"/>
                <a:gd name="T9" fmla="*/ 86 h 114"/>
                <a:gd name="T10" fmla="*/ 0 w 102"/>
                <a:gd name="T11" fmla="*/ 71 h 114"/>
                <a:gd name="T12" fmla="*/ 48 w 102"/>
                <a:gd name="T13" fmla="*/ 0 h 114"/>
                <a:gd name="T14" fmla="*/ 85 w 102"/>
                <a:gd name="T15" fmla="*/ 25 h 114"/>
                <a:gd name="T16" fmla="*/ 100 w 102"/>
                <a:gd name="T17" fmla="*/ 44 h 114"/>
                <a:gd name="T18" fmla="*/ 96 w 102"/>
                <a:gd name="T19" fmla="*/ 64 h 114"/>
                <a:gd name="T20" fmla="*/ 86 w 102"/>
                <a:gd name="T21" fmla="*/ 73 h 114"/>
                <a:gd name="T22" fmla="*/ 71 w 102"/>
                <a:gd name="T23" fmla="*/ 74 h 114"/>
                <a:gd name="T24" fmla="*/ 62 w 102"/>
                <a:gd name="T25" fmla="*/ 114 h 114"/>
                <a:gd name="T26" fmla="*/ 50 w 102"/>
                <a:gd name="T27" fmla="*/ 43 h 114"/>
                <a:gd name="T28" fmla="*/ 59 w 102"/>
                <a:gd name="T29" fmla="*/ 50 h 114"/>
                <a:gd name="T30" fmla="*/ 67 w 102"/>
                <a:gd name="T31" fmla="*/ 53 h 114"/>
                <a:gd name="T32" fmla="*/ 73 w 102"/>
                <a:gd name="T33" fmla="*/ 49 h 114"/>
                <a:gd name="T34" fmla="*/ 69 w 102"/>
                <a:gd name="T35" fmla="*/ 37 h 114"/>
                <a:gd name="T36" fmla="*/ 59 w 102"/>
                <a:gd name="T37" fmla="*/ 30 h 114"/>
                <a:gd name="T38" fmla="*/ 50 w 102"/>
                <a:gd name="T39" fmla="*/ 4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14">
                  <a:moveTo>
                    <a:pt x="62" y="114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93" y="31"/>
                    <a:pt x="98" y="37"/>
                    <a:pt x="100" y="44"/>
                  </a:cubicBezTo>
                  <a:cubicBezTo>
                    <a:pt x="102" y="51"/>
                    <a:pt x="100" y="57"/>
                    <a:pt x="96" y="64"/>
                  </a:cubicBezTo>
                  <a:cubicBezTo>
                    <a:pt x="93" y="68"/>
                    <a:pt x="90" y="71"/>
                    <a:pt x="86" y="73"/>
                  </a:cubicBezTo>
                  <a:cubicBezTo>
                    <a:pt x="83" y="75"/>
                    <a:pt x="77" y="75"/>
                    <a:pt x="71" y="74"/>
                  </a:cubicBezTo>
                  <a:lnTo>
                    <a:pt x="62" y="114"/>
                  </a:lnTo>
                  <a:close/>
                  <a:moveTo>
                    <a:pt x="50" y="43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62" y="52"/>
                    <a:pt x="65" y="53"/>
                    <a:pt x="67" y="53"/>
                  </a:cubicBezTo>
                  <a:cubicBezTo>
                    <a:pt x="69" y="53"/>
                    <a:pt x="71" y="51"/>
                    <a:pt x="73" y="49"/>
                  </a:cubicBezTo>
                  <a:cubicBezTo>
                    <a:pt x="76" y="45"/>
                    <a:pt x="75" y="41"/>
                    <a:pt x="69" y="37"/>
                  </a:cubicBezTo>
                  <a:cubicBezTo>
                    <a:pt x="59" y="30"/>
                    <a:pt x="59" y="30"/>
                    <a:pt x="59" y="30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34D02E54-288B-455B-AC94-C38081D4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" y="1994"/>
              <a:ext cx="118" cy="124"/>
            </a:xfrm>
            <a:custGeom>
              <a:avLst/>
              <a:gdLst>
                <a:gd name="T0" fmla="*/ 96 w 96"/>
                <a:gd name="T1" fmla="*/ 53 h 100"/>
                <a:gd name="T2" fmla="*/ 20 w 96"/>
                <a:gd name="T3" fmla="*/ 100 h 100"/>
                <a:gd name="T4" fmla="*/ 0 w 96"/>
                <a:gd name="T5" fmla="*/ 82 h 100"/>
                <a:gd name="T6" fmla="*/ 35 w 96"/>
                <a:gd name="T7" fmla="*/ 0 h 100"/>
                <a:gd name="T8" fmla="*/ 56 w 96"/>
                <a:gd name="T9" fmla="*/ 18 h 100"/>
                <a:gd name="T10" fmla="*/ 36 w 96"/>
                <a:gd name="T11" fmla="*/ 62 h 100"/>
                <a:gd name="T12" fmla="*/ 32 w 96"/>
                <a:gd name="T13" fmla="*/ 70 h 100"/>
                <a:gd name="T14" fmla="*/ 80 w 96"/>
                <a:gd name="T15" fmla="*/ 39 h 100"/>
                <a:gd name="T16" fmla="*/ 96 w 96"/>
                <a:gd name="T17" fmla="*/ 5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0">
                  <a:moveTo>
                    <a:pt x="96" y="53"/>
                  </a:moveTo>
                  <a:cubicBezTo>
                    <a:pt x="20" y="100"/>
                    <a:pt x="20" y="100"/>
                    <a:pt x="20" y="10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5" y="65"/>
                    <a:pt x="33" y="67"/>
                    <a:pt x="32" y="70"/>
                  </a:cubicBezTo>
                  <a:cubicBezTo>
                    <a:pt x="80" y="39"/>
                    <a:pt x="80" y="39"/>
                    <a:pt x="80" y="39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F3E8BAAA-4AEC-43E5-AD25-43F8E9417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073"/>
              <a:ext cx="131" cy="130"/>
            </a:xfrm>
            <a:custGeom>
              <a:avLst/>
              <a:gdLst>
                <a:gd name="T0" fmla="*/ 72 w 131"/>
                <a:gd name="T1" fmla="*/ 113 h 130"/>
                <a:gd name="T2" fmla="*/ 53 w 131"/>
                <a:gd name="T3" fmla="*/ 130 h 130"/>
                <a:gd name="T4" fmla="*/ 0 w 131"/>
                <a:gd name="T5" fmla="*/ 72 h 130"/>
                <a:gd name="T6" fmla="*/ 78 w 131"/>
                <a:gd name="T7" fmla="*/ 0 h 130"/>
                <a:gd name="T8" fmla="*/ 131 w 131"/>
                <a:gd name="T9" fmla="*/ 59 h 130"/>
                <a:gd name="T10" fmla="*/ 112 w 131"/>
                <a:gd name="T11" fmla="*/ 76 h 130"/>
                <a:gd name="T12" fmla="*/ 80 w 131"/>
                <a:gd name="T13" fmla="*/ 40 h 130"/>
                <a:gd name="T14" fmla="*/ 69 w 131"/>
                <a:gd name="T15" fmla="*/ 51 h 130"/>
                <a:gd name="T16" fmla="*/ 95 w 131"/>
                <a:gd name="T17" fmla="*/ 79 h 130"/>
                <a:gd name="T18" fmla="*/ 78 w 131"/>
                <a:gd name="T19" fmla="*/ 95 h 130"/>
                <a:gd name="T20" fmla="*/ 52 w 131"/>
                <a:gd name="T21" fmla="*/ 66 h 130"/>
                <a:gd name="T22" fmla="*/ 40 w 131"/>
                <a:gd name="T23" fmla="*/ 78 h 130"/>
                <a:gd name="T24" fmla="*/ 72 w 131"/>
                <a:gd name="T25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30">
                  <a:moveTo>
                    <a:pt x="72" y="113"/>
                  </a:moveTo>
                  <a:lnTo>
                    <a:pt x="53" y="130"/>
                  </a:lnTo>
                  <a:lnTo>
                    <a:pt x="0" y="72"/>
                  </a:lnTo>
                  <a:lnTo>
                    <a:pt x="78" y="0"/>
                  </a:lnTo>
                  <a:lnTo>
                    <a:pt x="131" y="59"/>
                  </a:lnTo>
                  <a:lnTo>
                    <a:pt x="112" y="76"/>
                  </a:lnTo>
                  <a:lnTo>
                    <a:pt x="80" y="40"/>
                  </a:lnTo>
                  <a:lnTo>
                    <a:pt x="69" y="51"/>
                  </a:lnTo>
                  <a:lnTo>
                    <a:pt x="95" y="79"/>
                  </a:lnTo>
                  <a:lnTo>
                    <a:pt x="78" y="95"/>
                  </a:lnTo>
                  <a:lnTo>
                    <a:pt x="52" y="66"/>
                  </a:lnTo>
                  <a:lnTo>
                    <a:pt x="40" y="78"/>
                  </a:lnTo>
                  <a:lnTo>
                    <a:pt x="7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74E91093-ED5F-4BA0-928B-81B0F9C09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8" y="2150"/>
              <a:ext cx="124" cy="118"/>
            </a:xfrm>
            <a:custGeom>
              <a:avLst/>
              <a:gdLst>
                <a:gd name="T0" fmla="*/ 0 w 100"/>
                <a:gd name="T1" fmla="*/ 49 h 96"/>
                <a:gd name="T2" fmla="*/ 69 w 100"/>
                <a:gd name="T3" fmla="*/ 0 h 96"/>
                <a:gd name="T4" fmla="*/ 88 w 100"/>
                <a:gd name="T5" fmla="*/ 26 h 96"/>
                <a:gd name="T6" fmla="*/ 97 w 100"/>
                <a:gd name="T7" fmla="*/ 60 h 96"/>
                <a:gd name="T8" fmla="*/ 79 w 100"/>
                <a:gd name="T9" fmla="*/ 86 h 96"/>
                <a:gd name="T10" fmla="*/ 47 w 100"/>
                <a:gd name="T11" fmla="*/ 95 h 96"/>
                <a:gd name="T12" fmla="*/ 20 w 100"/>
                <a:gd name="T13" fmla="*/ 77 h 96"/>
                <a:gd name="T14" fmla="*/ 0 w 100"/>
                <a:gd name="T15" fmla="*/ 49 h 96"/>
                <a:gd name="T16" fmla="*/ 31 w 100"/>
                <a:gd name="T17" fmla="*/ 59 h 96"/>
                <a:gd name="T18" fmla="*/ 35 w 100"/>
                <a:gd name="T19" fmla="*/ 65 h 96"/>
                <a:gd name="T20" fmla="*/ 46 w 100"/>
                <a:gd name="T21" fmla="*/ 70 h 96"/>
                <a:gd name="T22" fmla="*/ 63 w 100"/>
                <a:gd name="T23" fmla="*/ 63 h 96"/>
                <a:gd name="T24" fmla="*/ 74 w 100"/>
                <a:gd name="T25" fmla="*/ 51 h 96"/>
                <a:gd name="T26" fmla="*/ 73 w 100"/>
                <a:gd name="T27" fmla="*/ 38 h 96"/>
                <a:gd name="T28" fmla="*/ 69 w 100"/>
                <a:gd name="T29" fmla="*/ 32 h 96"/>
                <a:gd name="T30" fmla="*/ 31 w 100"/>
                <a:gd name="T31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96">
                  <a:moveTo>
                    <a:pt x="0" y="49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7" y="38"/>
                    <a:pt x="100" y="49"/>
                    <a:pt x="97" y="60"/>
                  </a:cubicBezTo>
                  <a:cubicBezTo>
                    <a:pt x="94" y="71"/>
                    <a:pt x="88" y="79"/>
                    <a:pt x="79" y="86"/>
                  </a:cubicBezTo>
                  <a:cubicBezTo>
                    <a:pt x="69" y="93"/>
                    <a:pt x="58" y="96"/>
                    <a:pt x="47" y="95"/>
                  </a:cubicBezTo>
                  <a:cubicBezTo>
                    <a:pt x="36" y="93"/>
                    <a:pt x="27" y="87"/>
                    <a:pt x="20" y="77"/>
                  </a:cubicBezTo>
                  <a:lnTo>
                    <a:pt x="0" y="49"/>
                  </a:lnTo>
                  <a:close/>
                  <a:moveTo>
                    <a:pt x="31" y="59"/>
                  </a:moveTo>
                  <a:cubicBezTo>
                    <a:pt x="35" y="65"/>
                    <a:pt x="35" y="65"/>
                    <a:pt x="35" y="65"/>
                  </a:cubicBezTo>
                  <a:cubicBezTo>
                    <a:pt x="37" y="68"/>
                    <a:pt x="41" y="70"/>
                    <a:pt x="46" y="70"/>
                  </a:cubicBezTo>
                  <a:cubicBezTo>
                    <a:pt x="52" y="70"/>
                    <a:pt x="57" y="68"/>
                    <a:pt x="63" y="63"/>
                  </a:cubicBezTo>
                  <a:cubicBezTo>
                    <a:pt x="68" y="60"/>
                    <a:pt x="72" y="56"/>
                    <a:pt x="74" y="51"/>
                  </a:cubicBezTo>
                  <a:cubicBezTo>
                    <a:pt x="76" y="46"/>
                    <a:pt x="76" y="42"/>
                    <a:pt x="73" y="38"/>
                  </a:cubicBezTo>
                  <a:cubicBezTo>
                    <a:pt x="69" y="32"/>
                    <a:pt x="69" y="32"/>
                    <a:pt x="69" y="32"/>
                  </a:cubicBezTo>
                  <a:lnTo>
                    <a:pt x="3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B81C1CB2-24B8-4FD0-A607-6D55D7C4C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" y="3085"/>
              <a:ext cx="129" cy="115"/>
            </a:xfrm>
            <a:custGeom>
              <a:avLst/>
              <a:gdLst>
                <a:gd name="T0" fmla="*/ 33 w 129"/>
                <a:gd name="T1" fmla="*/ 84 h 115"/>
                <a:gd name="T2" fmla="*/ 49 w 129"/>
                <a:gd name="T3" fmla="*/ 69 h 115"/>
                <a:gd name="T4" fmla="*/ 34 w 129"/>
                <a:gd name="T5" fmla="*/ 43 h 115"/>
                <a:gd name="T6" fmla="*/ 12 w 129"/>
                <a:gd name="T7" fmla="*/ 48 h 115"/>
                <a:gd name="T8" fmla="*/ 0 w 129"/>
                <a:gd name="T9" fmla="*/ 23 h 115"/>
                <a:gd name="T10" fmla="*/ 112 w 129"/>
                <a:gd name="T11" fmla="*/ 0 h 115"/>
                <a:gd name="T12" fmla="*/ 129 w 129"/>
                <a:gd name="T13" fmla="*/ 31 h 115"/>
                <a:gd name="T14" fmla="*/ 49 w 129"/>
                <a:gd name="T15" fmla="*/ 115 h 115"/>
                <a:gd name="T16" fmla="*/ 33 w 129"/>
                <a:gd name="T17" fmla="*/ 84 h 115"/>
                <a:gd name="T18" fmla="*/ 59 w 129"/>
                <a:gd name="T19" fmla="*/ 36 h 115"/>
                <a:gd name="T20" fmla="*/ 66 w 129"/>
                <a:gd name="T21" fmla="*/ 52 h 115"/>
                <a:gd name="T22" fmla="*/ 91 w 129"/>
                <a:gd name="T23" fmla="*/ 28 h 115"/>
                <a:gd name="T24" fmla="*/ 59 w 129"/>
                <a:gd name="T25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15">
                  <a:moveTo>
                    <a:pt x="33" y="84"/>
                  </a:moveTo>
                  <a:lnTo>
                    <a:pt x="49" y="69"/>
                  </a:lnTo>
                  <a:lnTo>
                    <a:pt x="34" y="43"/>
                  </a:lnTo>
                  <a:lnTo>
                    <a:pt x="12" y="48"/>
                  </a:lnTo>
                  <a:lnTo>
                    <a:pt x="0" y="23"/>
                  </a:lnTo>
                  <a:lnTo>
                    <a:pt x="112" y="0"/>
                  </a:lnTo>
                  <a:lnTo>
                    <a:pt x="129" y="31"/>
                  </a:lnTo>
                  <a:lnTo>
                    <a:pt x="49" y="115"/>
                  </a:lnTo>
                  <a:lnTo>
                    <a:pt x="33" y="84"/>
                  </a:lnTo>
                  <a:close/>
                  <a:moveTo>
                    <a:pt x="59" y="36"/>
                  </a:moveTo>
                  <a:lnTo>
                    <a:pt x="66" y="52"/>
                  </a:lnTo>
                  <a:lnTo>
                    <a:pt x="91" y="28"/>
                  </a:lnTo>
                  <a:lnTo>
                    <a:pt x="5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20B7589-5809-4C4D-8DA5-7732F6F9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3150"/>
              <a:ext cx="109" cy="127"/>
            </a:xfrm>
            <a:custGeom>
              <a:avLst/>
              <a:gdLst>
                <a:gd name="T0" fmla="*/ 68 w 109"/>
                <a:gd name="T1" fmla="*/ 111 h 127"/>
                <a:gd name="T2" fmla="*/ 46 w 109"/>
                <a:gd name="T3" fmla="*/ 127 h 127"/>
                <a:gd name="T4" fmla="*/ 0 w 109"/>
                <a:gd name="T5" fmla="*/ 64 h 127"/>
                <a:gd name="T6" fmla="*/ 89 w 109"/>
                <a:gd name="T7" fmla="*/ 0 h 127"/>
                <a:gd name="T8" fmla="*/ 109 w 109"/>
                <a:gd name="T9" fmla="*/ 27 h 127"/>
                <a:gd name="T10" fmla="*/ 42 w 109"/>
                <a:gd name="T11" fmla="*/ 77 h 127"/>
                <a:gd name="T12" fmla="*/ 68 w 109"/>
                <a:gd name="T13" fmla="*/ 1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68" y="111"/>
                  </a:moveTo>
                  <a:lnTo>
                    <a:pt x="46" y="127"/>
                  </a:lnTo>
                  <a:lnTo>
                    <a:pt x="0" y="64"/>
                  </a:lnTo>
                  <a:lnTo>
                    <a:pt x="89" y="0"/>
                  </a:lnTo>
                  <a:lnTo>
                    <a:pt x="109" y="27"/>
                  </a:lnTo>
                  <a:lnTo>
                    <a:pt x="42" y="77"/>
                  </a:lnTo>
                  <a:lnTo>
                    <a:pt x="68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B4BA64E-7626-4E20-8647-8CB5773E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3218"/>
              <a:ext cx="104" cy="131"/>
            </a:xfrm>
            <a:custGeom>
              <a:avLst/>
              <a:gdLst>
                <a:gd name="T0" fmla="*/ 72 w 104"/>
                <a:gd name="T1" fmla="*/ 113 h 131"/>
                <a:gd name="T2" fmla="*/ 52 w 104"/>
                <a:gd name="T3" fmla="*/ 131 h 131"/>
                <a:gd name="T4" fmla="*/ 0 w 104"/>
                <a:gd name="T5" fmla="*/ 74 h 131"/>
                <a:gd name="T6" fmla="*/ 82 w 104"/>
                <a:gd name="T7" fmla="*/ 0 h 131"/>
                <a:gd name="T8" fmla="*/ 104 w 104"/>
                <a:gd name="T9" fmla="*/ 25 h 131"/>
                <a:gd name="T10" fmla="*/ 43 w 104"/>
                <a:gd name="T11" fmla="*/ 80 h 131"/>
                <a:gd name="T12" fmla="*/ 72 w 104"/>
                <a:gd name="T13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31">
                  <a:moveTo>
                    <a:pt x="72" y="113"/>
                  </a:moveTo>
                  <a:lnTo>
                    <a:pt x="52" y="131"/>
                  </a:lnTo>
                  <a:lnTo>
                    <a:pt x="0" y="74"/>
                  </a:lnTo>
                  <a:lnTo>
                    <a:pt x="82" y="0"/>
                  </a:lnTo>
                  <a:lnTo>
                    <a:pt x="104" y="25"/>
                  </a:lnTo>
                  <a:lnTo>
                    <a:pt x="43" y="80"/>
                  </a:lnTo>
                  <a:lnTo>
                    <a:pt x="7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E746212C-A0B5-4998-80FF-E427CBA9F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7" y="3306"/>
              <a:ext cx="132" cy="147"/>
            </a:xfrm>
            <a:custGeom>
              <a:avLst/>
              <a:gdLst>
                <a:gd name="T0" fmla="*/ 63 w 107"/>
                <a:gd name="T1" fmla="*/ 119 h 119"/>
                <a:gd name="T2" fmla="*/ 39 w 107"/>
                <a:gd name="T3" fmla="*/ 100 h 119"/>
                <a:gd name="T4" fmla="*/ 50 w 107"/>
                <a:gd name="T5" fmla="*/ 66 h 119"/>
                <a:gd name="T6" fmla="*/ 43 w 107"/>
                <a:gd name="T7" fmla="*/ 60 h 119"/>
                <a:gd name="T8" fmla="*/ 22 w 107"/>
                <a:gd name="T9" fmla="*/ 87 h 119"/>
                <a:gd name="T10" fmla="*/ 0 w 107"/>
                <a:gd name="T11" fmla="*/ 71 h 119"/>
                <a:gd name="T12" fmla="*/ 54 w 107"/>
                <a:gd name="T13" fmla="*/ 0 h 119"/>
                <a:gd name="T14" fmla="*/ 91 w 107"/>
                <a:gd name="T15" fmla="*/ 28 h 119"/>
                <a:gd name="T16" fmla="*/ 106 w 107"/>
                <a:gd name="T17" fmla="*/ 48 h 119"/>
                <a:gd name="T18" fmla="*/ 101 w 107"/>
                <a:gd name="T19" fmla="*/ 69 h 119"/>
                <a:gd name="T20" fmla="*/ 90 w 107"/>
                <a:gd name="T21" fmla="*/ 78 h 119"/>
                <a:gd name="T22" fmla="*/ 74 w 107"/>
                <a:gd name="T23" fmla="*/ 78 h 119"/>
                <a:gd name="T24" fmla="*/ 63 w 107"/>
                <a:gd name="T25" fmla="*/ 119 h 119"/>
                <a:gd name="T26" fmla="*/ 54 w 107"/>
                <a:gd name="T27" fmla="*/ 45 h 119"/>
                <a:gd name="T28" fmla="*/ 63 w 107"/>
                <a:gd name="T29" fmla="*/ 52 h 119"/>
                <a:gd name="T30" fmla="*/ 71 w 107"/>
                <a:gd name="T31" fmla="*/ 56 h 119"/>
                <a:gd name="T32" fmla="*/ 78 w 107"/>
                <a:gd name="T33" fmla="*/ 52 h 119"/>
                <a:gd name="T34" fmla="*/ 74 w 107"/>
                <a:gd name="T35" fmla="*/ 39 h 119"/>
                <a:gd name="T36" fmla="*/ 64 w 107"/>
                <a:gd name="T37" fmla="*/ 32 h 119"/>
                <a:gd name="T38" fmla="*/ 54 w 107"/>
                <a:gd name="T39" fmla="*/ 4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19">
                  <a:moveTo>
                    <a:pt x="63" y="119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9" y="34"/>
                    <a:pt x="104" y="41"/>
                    <a:pt x="106" y="48"/>
                  </a:cubicBezTo>
                  <a:cubicBezTo>
                    <a:pt x="107" y="56"/>
                    <a:pt x="106" y="62"/>
                    <a:pt x="101" y="69"/>
                  </a:cubicBezTo>
                  <a:cubicBezTo>
                    <a:pt x="98" y="73"/>
                    <a:pt x="94" y="76"/>
                    <a:pt x="90" y="78"/>
                  </a:cubicBezTo>
                  <a:cubicBezTo>
                    <a:pt x="86" y="79"/>
                    <a:pt x="81" y="80"/>
                    <a:pt x="74" y="78"/>
                  </a:cubicBezTo>
                  <a:lnTo>
                    <a:pt x="63" y="119"/>
                  </a:lnTo>
                  <a:close/>
                  <a:moveTo>
                    <a:pt x="54" y="45"/>
                  </a:moveTo>
                  <a:cubicBezTo>
                    <a:pt x="63" y="52"/>
                    <a:pt x="63" y="52"/>
                    <a:pt x="63" y="52"/>
                  </a:cubicBezTo>
                  <a:cubicBezTo>
                    <a:pt x="66" y="54"/>
                    <a:pt x="69" y="55"/>
                    <a:pt x="71" y="56"/>
                  </a:cubicBezTo>
                  <a:cubicBezTo>
                    <a:pt x="74" y="56"/>
                    <a:pt x="76" y="55"/>
                    <a:pt x="78" y="52"/>
                  </a:cubicBezTo>
                  <a:cubicBezTo>
                    <a:pt x="81" y="48"/>
                    <a:pt x="80" y="43"/>
                    <a:pt x="74" y="39"/>
                  </a:cubicBezTo>
                  <a:cubicBezTo>
                    <a:pt x="64" y="32"/>
                    <a:pt x="64" y="32"/>
                    <a:pt x="64" y="32"/>
                  </a:cubicBezTo>
                  <a:lnTo>
                    <a:pt x="5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CEA8FDA-78D9-45BB-8C01-4B3A26CD9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370"/>
              <a:ext cx="85" cy="111"/>
            </a:xfrm>
            <a:custGeom>
              <a:avLst/>
              <a:gdLst>
                <a:gd name="T0" fmla="*/ 85 w 85"/>
                <a:gd name="T1" fmla="*/ 17 h 111"/>
                <a:gd name="T2" fmla="*/ 28 w 85"/>
                <a:gd name="T3" fmla="*/ 111 h 111"/>
                <a:gd name="T4" fmla="*/ 0 w 85"/>
                <a:gd name="T5" fmla="*/ 94 h 111"/>
                <a:gd name="T6" fmla="*/ 57 w 85"/>
                <a:gd name="T7" fmla="*/ 0 h 111"/>
                <a:gd name="T8" fmla="*/ 85 w 85"/>
                <a:gd name="T9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1">
                  <a:moveTo>
                    <a:pt x="85" y="17"/>
                  </a:moveTo>
                  <a:lnTo>
                    <a:pt x="28" y="111"/>
                  </a:lnTo>
                  <a:lnTo>
                    <a:pt x="0" y="94"/>
                  </a:lnTo>
                  <a:lnTo>
                    <a:pt x="57" y="0"/>
                  </a:lnTo>
                  <a:lnTo>
                    <a:pt x="8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87ECBACE-578A-46B1-A061-4ACCC07FC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3407"/>
              <a:ext cx="111" cy="129"/>
            </a:xfrm>
            <a:custGeom>
              <a:avLst/>
              <a:gdLst>
                <a:gd name="T0" fmla="*/ 83 w 90"/>
                <a:gd name="T1" fmla="*/ 59 h 104"/>
                <a:gd name="T2" fmla="*/ 62 w 90"/>
                <a:gd name="T3" fmla="*/ 104 h 104"/>
                <a:gd name="T4" fmla="*/ 50 w 90"/>
                <a:gd name="T5" fmla="*/ 98 h 104"/>
                <a:gd name="T6" fmla="*/ 51 w 90"/>
                <a:gd name="T7" fmla="*/ 88 h 104"/>
                <a:gd name="T8" fmla="*/ 24 w 90"/>
                <a:gd name="T9" fmla="*/ 88 h 104"/>
                <a:gd name="T10" fmla="*/ 4 w 90"/>
                <a:gd name="T11" fmla="*/ 65 h 104"/>
                <a:gd name="T12" fmla="*/ 7 w 90"/>
                <a:gd name="T13" fmla="*/ 31 h 104"/>
                <a:gd name="T14" fmla="*/ 31 w 90"/>
                <a:gd name="T15" fmla="*/ 5 h 104"/>
                <a:gd name="T16" fmla="*/ 66 w 90"/>
                <a:gd name="T17" fmla="*/ 6 h 104"/>
                <a:gd name="T18" fmla="*/ 86 w 90"/>
                <a:gd name="T19" fmla="*/ 24 h 104"/>
                <a:gd name="T20" fmla="*/ 87 w 90"/>
                <a:gd name="T21" fmla="*/ 50 h 104"/>
                <a:gd name="T22" fmla="*/ 62 w 90"/>
                <a:gd name="T23" fmla="*/ 41 h 104"/>
                <a:gd name="T24" fmla="*/ 57 w 90"/>
                <a:gd name="T25" fmla="*/ 24 h 104"/>
                <a:gd name="T26" fmla="*/ 34 w 90"/>
                <a:gd name="T27" fmla="*/ 41 h 104"/>
                <a:gd name="T28" fmla="*/ 29 w 90"/>
                <a:gd name="T29" fmla="*/ 61 h 104"/>
                <a:gd name="T30" fmla="*/ 37 w 90"/>
                <a:gd name="T31" fmla="*/ 70 h 104"/>
                <a:gd name="T32" fmla="*/ 46 w 90"/>
                <a:gd name="T33" fmla="*/ 71 h 104"/>
                <a:gd name="T34" fmla="*/ 52 w 90"/>
                <a:gd name="T35" fmla="*/ 65 h 104"/>
                <a:gd name="T36" fmla="*/ 39 w 90"/>
                <a:gd name="T37" fmla="*/ 59 h 104"/>
                <a:gd name="T38" fmla="*/ 47 w 90"/>
                <a:gd name="T39" fmla="*/ 42 h 104"/>
                <a:gd name="T40" fmla="*/ 83 w 90"/>
                <a:gd name="T4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4">
                  <a:moveTo>
                    <a:pt x="83" y="5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4"/>
                    <a:pt x="51" y="91"/>
                    <a:pt x="51" y="88"/>
                  </a:cubicBezTo>
                  <a:cubicBezTo>
                    <a:pt x="43" y="92"/>
                    <a:pt x="34" y="92"/>
                    <a:pt x="24" y="88"/>
                  </a:cubicBezTo>
                  <a:cubicBezTo>
                    <a:pt x="14" y="83"/>
                    <a:pt x="7" y="75"/>
                    <a:pt x="4" y="65"/>
                  </a:cubicBezTo>
                  <a:cubicBezTo>
                    <a:pt x="0" y="54"/>
                    <a:pt x="2" y="43"/>
                    <a:pt x="7" y="31"/>
                  </a:cubicBezTo>
                  <a:cubicBezTo>
                    <a:pt x="13" y="19"/>
                    <a:pt x="21" y="10"/>
                    <a:pt x="31" y="5"/>
                  </a:cubicBezTo>
                  <a:cubicBezTo>
                    <a:pt x="42" y="0"/>
                    <a:pt x="53" y="0"/>
                    <a:pt x="66" y="6"/>
                  </a:cubicBezTo>
                  <a:cubicBezTo>
                    <a:pt x="75" y="11"/>
                    <a:pt x="82" y="17"/>
                    <a:pt x="86" y="24"/>
                  </a:cubicBezTo>
                  <a:cubicBezTo>
                    <a:pt x="89" y="32"/>
                    <a:pt x="90" y="40"/>
                    <a:pt x="87" y="5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5" y="33"/>
                    <a:pt x="63" y="27"/>
                    <a:pt x="57" y="24"/>
                  </a:cubicBezTo>
                  <a:cubicBezTo>
                    <a:pt x="49" y="20"/>
                    <a:pt x="41" y="26"/>
                    <a:pt x="34" y="41"/>
                  </a:cubicBezTo>
                  <a:cubicBezTo>
                    <a:pt x="30" y="51"/>
                    <a:pt x="28" y="57"/>
                    <a:pt x="29" y="61"/>
                  </a:cubicBezTo>
                  <a:cubicBezTo>
                    <a:pt x="31" y="66"/>
                    <a:pt x="33" y="69"/>
                    <a:pt x="37" y="70"/>
                  </a:cubicBezTo>
                  <a:cubicBezTo>
                    <a:pt x="40" y="72"/>
                    <a:pt x="43" y="72"/>
                    <a:pt x="46" y="71"/>
                  </a:cubicBezTo>
                  <a:cubicBezTo>
                    <a:pt x="49" y="70"/>
                    <a:pt x="51" y="68"/>
                    <a:pt x="52" y="65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7" y="42"/>
                    <a:pt x="47" y="42"/>
                    <a:pt x="47" y="42"/>
                  </a:cubicBezTo>
                  <a:lnTo>
                    <a:pt x="8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AB80B991-5F98-4D90-9726-0BF1BC8BF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440"/>
              <a:ext cx="120" cy="133"/>
            </a:xfrm>
            <a:custGeom>
              <a:avLst/>
              <a:gdLst>
                <a:gd name="T0" fmla="*/ 120 w 120"/>
                <a:gd name="T1" fmla="*/ 28 h 133"/>
                <a:gd name="T2" fmla="*/ 89 w 120"/>
                <a:gd name="T3" fmla="*/ 133 h 133"/>
                <a:gd name="T4" fmla="*/ 57 w 120"/>
                <a:gd name="T5" fmla="*/ 123 h 133"/>
                <a:gd name="T6" fmla="*/ 69 w 120"/>
                <a:gd name="T7" fmla="*/ 82 h 133"/>
                <a:gd name="T8" fmla="*/ 44 w 120"/>
                <a:gd name="T9" fmla="*/ 75 h 133"/>
                <a:gd name="T10" fmla="*/ 32 w 120"/>
                <a:gd name="T11" fmla="*/ 115 h 133"/>
                <a:gd name="T12" fmla="*/ 0 w 120"/>
                <a:gd name="T13" fmla="*/ 105 h 133"/>
                <a:gd name="T14" fmla="*/ 31 w 120"/>
                <a:gd name="T15" fmla="*/ 0 h 133"/>
                <a:gd name="T16" fmla="*/ 63 w 120"/>
                <a:gd name="T17" fmla="*/ 10 h 133"/>
                <a:gd name="T18" fmla="*/ 52 w 120"/>
                <a:gd name="T19" fmla="*/ 49 h 133"/>
                <a:gd name="T20" fmla="*/ 77 w 120"/>
                <a:gd name="T21" fmla="*/ 56 h 133"/>
                <a:gd name="T22" fmla="*/ 88 w 120"/>
                <a:gd name="T23" fmla="*/ 18 h 133"/>
                <a:gd name="T24" fmla="*/ 120 w 120"/>
                <a:gd name="T25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33">
                  <a:moveTo>
                    <a:pt x="120" y="28"/>
                  </a:moveTo>
                  <a:lnTo>
                    <a:pt x="89" y="133"/>
                  </a:lnTo>
                  <a:lnTo>
                    <a:pt x="57" y="123"/>
                  </a:lnTo>
                  <a:lnTo>
                    <a:pt x="69" y="82"/>
                  </a:lnTo>
                  <a:lnTo>
                    <a:pt x="44" y="75"/>
                  </a:lnTo>
                  <a:lnTo>
                    <a:pt x="32" y="115"/>
                  </a:lnTo>
                  <a:lnTo>
                    <a:pt x="0" y="105"/>
                  </a:lnTo>
                  <a:lnTo>
                    <a:pt x="31" y="0"/>
                  </a:lnTo>
                  <a:lnTo>
                    <a:pt x="63" y="10"/>
                  </a:lnTo>
                  <a:lnTo>
                    <a:pt x="52" y="49"/>
                  </a:lnTo>
                  <a:lnTo>
                    <a:pt x="77" y="56"/>
                  </a:lnTo>
                  <a:lnTo>
                    <a:pt x="88" y="18"/>
                  </a:lnTo>
                  <a:lnTo>
                    <a:pt x="1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6BA90540-66C5-4471-BF0E-8135B789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3468"/>
              <a:ext cx="80" cy="117"/>
            </a:xfrm>
            <a:custGeom>
              <a:avLst/>
              <a:gdLst>
                <a:gd name="T0" fmla="*/ 53 w 80"/>
                <a:gd name="T1" fmla="*/ 34 h 117"/>
                <a:gd name="T2" fmla="*/ 39 w 80"/>
                <a:gd name="T3" fmla="*/ 117 h 117"/>
                <a:gd name="T4" fmla="*/ 7 w 80"/>
                <a:gd name="T5" fmla="*/ 112 h 117"/>
                <a:gd name="T6" fmla="*/ 22 w 80"/>
                <a:gd name="T7" fmla="*/ 29 h 117"/>
                <a:gd name="T8" fmla="*/ 0 w 80"/>
                <a:gd name="T9" fmla="*/ 26 h 117"/>
                <a:gd name="T10" fmla="*/ 4 w 80"/>
                <a:gd name="T11" fmla="*/ 0 h 117"/>
                <a:gd name="T12" fmla="*/ 80 w 80"/>
                <a:gd name="T13" fmla="*/ 13 h 117"/>
                <a:gd name="T14" fmla="*/ 75 w 80"/>
                <a:gd name="T15" fmla="*/ 39 h 117"/>
                <a:gd name="T16" fmla="*/ 53 w 80"/>
                <a:gd name="T17" fmla="*/ 3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17">
                  <a:moveTo>
                    <a:pt x="53" y="34"/>
                  </a:moveTo>
                  <a:lnTo>
                    <a:pt x="39" y="117"/>
                  </a:lnTo>
                  <a:lnTo>
                    <a:pt x="7" y="112"/>
                  </a:lnTo>
                  <a:lnTo>
                    <a:pt x="22" y="29"/>
                  </a:lnTo>
                  <a:lnTo>
                    <a:pt x="0" y="26"/>
                  </a:lnTo>
                  <a:lnTo>
                    <a:pt x="4" y="0"/>
                  </a:lnTo>
                  <a:lnTo>
                    <a:pt x="80" y="13"/>
                  </a:lnTo>
                  <a:lnTo>
                    <a:pt x="75" y="39"/>
                  </a:lnTo>
                  <a:lnTo>
                    <a:pt x="5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F0FDBBC9-0C55-48C2-A172-77AAE991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" y="3481"/>
              <a:ext cx="98" cy="115"/>
            </a:xfrm>
            <a:custGeom>
              <a:avLst/>
              <a:gdLst>
                <a:gd name="T0" fmla="*/ 0 w 80"/>
                <a:gd name="T1" fmla="*/ 63 h 93"/>
                <a:gd name="T2" fmla="*/ 26 w 80"/>
                <a:gd name="T3" fmla="*/ 60 h 93"/>
                <a:gd name="T4" fmla="*/ 42 w 80"/>
                <a:gd name="T5" fmla="*/ 71 h 93"/>
                <a:gd name="T6" fmla="*/ 52 w 80"/>
                <a:gd name="T7" fmla="*/ 66 h 93"/>
                <a:gd name="T8" fmla="*/ 50 w 80"/>
                <a:gd name="T9" fmla="*/ 62 h 93"/>
                <a:gd name="T10" fmla="*/ 42 w 80"/>
                <a:gd name="T11" fmla="*/ 59 h 93"/>
                <a:gd name="T12" fmla="*/ 12 w 80"/>
                <a:gd name="T13" fmla="*/ 45 h 93"/>
                <a:gd name="T14" fmla="*/ 7 w 80"/>
                <a:gd name="T15" fmla="*/ 28 h 93"/>
                <a:gd name="T16" fmla="*/ 17 w 80"/>
                <a:gd name="T17" fmla="*/ 8 h 93"/>
                <a:gd name="T18" fmla="*/ 45 w 80"/>
                <a:gd name="T19" fmla="*/ 1 h 93"/>
                <a:gd name="T20" fmla="*/ 80 w 80"/>
                <a:gd name="T21" fmla="*/ 24 h 93"/>
                <a:gd name="T22" fmla="*/ 57 w 80"/>
                <a:gd name="T23" fmla="*/ 30 h 93"/>
                <a:gd name="T24" fmla="*/ 43 w 80"/>
                <a:gd name="T25" fmla="*/ 20 h 93"/>
                <a:gd name="T26" fmla="*/ 34 w 80"/>
                <a:gd name="T27" fmla="*/ 25 h 93"/>
                <a:gd name="T28" fmla="*/ 36 w 80"/>
                <a:gd name="T29" fmla="*/ 29 h 93"/>
                <a:gd name="T30" fmla="*/ 43 w 80"/>
                <a:gd name="T31" fmla="*/ 32 h 93"/>
                <a:gd name="T32" fmla="*/ 66 w 80"/>
                <a:gd name="T33" fmla="*/ 39 h 93"/>
                <a:gd name="T34" fmla="*/ 76 w 80"/>
                <a:gd name="T35" fmla="*/ 49 h 93"/>
                <a:gd name="T36" fmla="*/ 80 w 80"/>
                <a:gd name="T37" fmla="*/ 64 h 93"/>
                <a:gd name="T38" fmla="*/ 68 w 80"/>
                <a:gd name="T39" fmla="*/ 85 h 93"/>
                <a:gd name="T40" fmla="*/ 39 w 80"/>
                <a:gd name="T41" fmla="*/ 92 h 93"/>
                <a:gd name="T42" fmla="*/ 0 w 80"/>
                <a:gd name="T43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3">
                  <a:moveTo>
                    <a:pt x="0" y="63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8" y="67"/>
                    <a:pt x="33" y="71"/>
                    <a:pt x="42" y="71"/>
                  </a:cubicBezTo>
                  <a:cubicBezTo>
                    <a:pt x="48" y="72"/>
                    <a:pt x="52" y="70"/>
                    <a:pt x="52" y="66"/>
                  </a:cubicBezTo>
                  <a:cubicBezTo>
                    <a:pt x="52" y="64"/>
                    <a:pt x="52" y="63"/>
                    <a:pt x="50" y="62"/>
                  </a:cubicBezTo>
                  <a:cubicBezTo>
                    <a:pt x="49" y="61"/>
                    <a:pt x="46" y="60"/>
                    <a:pt x="42" y="59"/>
                  </a:cubicBezTo>
                  <a:cubicBezTo>
                    <a:pt x="26" y="55"/>
                    <a:pt x="17" y="50"/>
                    <a:pt x="12" y="45"/>
                  </a:cubicBezTo>
                  <a:cubicBezTo>
                    <a:pt x="8" y="40"/>
                    <a:pt x="6" y="34"/>
                    <a:pt x="7" y="28"/>
                  </a:cubicBezTo>
                  <a:cubicBezTo>
                    <a:pt x="7" y="20"/>
                    <a:pt x="11" y="13"/>
                    <a:pt x="17" y="8"/>
                  </a:cubicBezTo>
                  <a:cubicBezTo>
                    <a:pt x="24" y="2"/>
                    <a:pt x="33" y="0"/>
                    <a:pt x="45" y="1"/>
                  </a:cubicBezTo>
                  <a:cubicBezTo>
                    <a:pt x="63" y="2"/>
                    <a:pt x="75" y="10"/>
                    <a:pt x="80" y="2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5" y="24"/>
                    <a:pt x="50" y="21"/>
                    <a:pt x="43" y="20"/>
                  </a:cubicBezTo>
                  <a:cubicBezTo>
                    <a:pt x="37" y="20"/>
                    <a:pt x="34" y="22"/>
                    <a:pt x="34" y="25"/>
                  </a:cubicBezTo>
                  <a:cubicBezTo>
                    <a:pt x="34" y="27"/>
                    <a:pt x="34" y="28"/>
                    <a:pt x="36" y="29"/>
                  </a:cubicBezTo>
                  <a:cubicBezTo>
                    <a:pt x="37" y="30"/>
                    <a:pt x="40" y="31"/>
                    <a:pt x="43" y="32"/>
                  </a:cubicBezTo>
                  <a:cubicBezTo>
                    <a:pt x="54" y="35"/>
                    <a:pt x="61" y="38"/>
                    <a:pt x="66" y="39"/>
                  </a:cubicBezTo>
                  <a:cubicBezTo>
                    <a:pt x="70" y="41"/>
                    <a:pt x="74" y="45"/>
                    <a:pt x="76" y="49"/>
                  </a:cubicBezTo>
                  <a:cubicBezTo>
                    <a:pt x="79" y="53"/>
                    <a:pt x="80" y="58"/>
                    <a:pt x="80" y="64"/>
                  </a:cubicBezTo>
                  <a:cubicBezTo>
                    <a:pt x="80" y="73"/>
                    <a:pt x="76" y="80"/>
                    <a:pt x="68" y="85"/>
                  </a:cubicBezTo>
                  <a:cubicBezTo>
                    <a:pt x="60" y="90"/>
                    <a:pt x="51" y="93"/>
                    <a:pt x="39" y="92"/>
                  </a:cubicBezTo>
                  <a:cubicBezTo>
                    <a:pt x="17" y="91"/>
                    <a:pt x="4" y="81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A5A78993-ADD2-4137-9722-10876E7D8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2" y="3475"/>
              <a:ext cx="111" cy="119"/>
            </a:xfrm>
            <a:custGeom>
              <a:avLst/>
              <a:gdLst>
                <a:gd name="T0" fmla="*/ 90 w 90"/>
                <a:gd name="T1" fmla="*/ 85 h 96"/>
                <a:gd name="T2" fmla="*/ 60 w 90"/>
                <a:gd name="T3" fmla="*/ 89 h 96"/>
                <a:gd name="T4" fmla="*/ 43 w 90"/>
                <a:gd name="T5" fmla="*/ 57 h 96"/>
                <a:gd name="T6" fmla="*/ 34 w 90"/>
                <a:gd name="T7" fmla="*/ 58 h 96"/>
                <a:gd name="T8" fmla="*/ 39 w 90"/>
                <a:gd name="T9" fmla="*/ 92 h 96"/>
                <a:gd name="T10" fmla="*/ 12 w 90"/>
                <a:gd name="T11" fmla="*/ 96 h 96"/>
                <a:gd name="T12" fmla="*/ 0 w 90"/>
                <a:gd name="T13" fmla="*/ 8 h 96"/>
                <a:gd name="T14" fmla="*/ 46 w 90"/>
                <a:gd name="T15" fmla="*/ 1 h 96"/>
                <a:gd name="T16" fmla="*/ 71 w 90"/>
                <a:gd name="T17" fmla="*/ 5 h 96"/>
                <a:gd name="T18" fmla="*/ 82 w 90"/>
                <a:gd name="T19" fmla="*/ 23 h 96"/>
                <a:gd name="T20" fmla="*/ 80 w 90"/>
                <a:gd name="T21" fmla="*/ 37 h 96"/>
                <a:gd name="T22" fmla="*/ 69 w 90"/>
                <a:gd name="T23" fmla="*/ 49 h 96"/>
                <a:gd name="T24" fmla="*/ 90 w 90"/>
                <a:gd name="T25" fmla="*/ 85 h 96"/>
                <a:gd name="T26" fmla="*/ 32 w 90"/>
                <a:gd name="T27" fmla="*/ 40 h 96"/>
                <a:gd name="T28" fmla="*/ 43 w 90"/>
                <a:gd name="T29" fmla="*/ 38 h 96"/>
                <a:gd name="T30" fmla="*/ 51 w 90"/>
                <a:gd name="T31" fmla="*/ 35 h 96"/>
                <a:gd name="T32" fmla="*/ 54 w 90"/>
                <a:gd name="T33" fmla="*/ 28 h 96"/>
                <a:gd name="T34" fmla="*/ 42 w 90"/>
                <a:gd name="T35" fmla="*/ 21 h 96"/>
                <a:gd name="T36" fmla="*/ 30 w 90"/>
                <a:gd name="T37" fmla="*/ 23 h 96"/>
                <a:gd name="T38" fmla="*/ 32 w 90"/>
                <a:gd name="T3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96">
                  <a:moveTo>
                    <a:pt x="90" y="85"/>
                  </a:moveTo>
                  <a:cubicBezTo>
                    <a:pt x="60" y="89"/>
                    <a:pt x="60" y="89"/>
                    <a:pt x="60" y="89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6" y="0"/>
                    <a:pt x="64" y="1"/>
                    <a:pt x="71" y="5"/>
                  </a:cubicBezTo>
                  <a:cubicBezTo>
                    <a:pt x="77" y="9"/>
                    <a:pt x="81" y="15"/>
                    <a:pt x="82" y="23"/>
                  </a:cubicBezTo>
                  <a:cubicBezTo>
                    <a:pt x="82" y="28"/>
                    <a:pt x="82" y="33"/>
                    <a:pt x="80" y="37"/>
                  </a:cubicBezTo>
                  <a:cubicBezTo>
                    <a:pt x="79" y="41"/>
                    <a:pt x="75" y="45"/>
                    <a:pt x="69" y="49"/>
                  </a:cubicBezTo>
                  <a:lnTo>
                    <a:pt x="90" y="85"/>
                  </a:lnTo>
                  <a:close/>
                  <a:moveTo>
                    <a:pt x="32" y="40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7" y="38"/>
                    <a:pt x="50" y="36"/>
                    <a:pt x="51" y="35"/>
                  </a:cubicBezTo>
                  <a:cubicBezTo>
                    <a:pt x="53" y="33"/>
                    <a:pt x="54" y="31"/>
                    <a:pt x="54" y="28"/>
                  </a:cubicBezTo>
                  <a:cubicBezTo>
                    <a:pt x="53" y="22"/>
                    <a:pt x="49" y="20"/>
                    <a:pt x="42" y="21"/>
                  </a:cubicBezTo>
                  <a:cubicBezTo>
                    <a:pt x="30" y="23"/>
                    <a:pt x="30" y="23"/>
                    <a:pt x="30" y="23"/>
                  </a:cubicBezTo>
                  <a:lnTo>
                    <a:pt x="3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6A184A0-2574-4103-A0A9-7097C26BB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3447"/>
              <a:ext cx="109" cy="127"/>
            </a:xfrm>
            <a:custGeom>
              <a:avLst/>
              <a:gdLst>
                <a:gd name="T0" fmla="*/ 101 w 109"/>
                <a:gd name="T1" fmla="*/ 80 h 127"/>
                <a:gd name="T2" fmla="*/ 109 w 109"/>
                <a:gd name="T3" fmla="*/ 106 h 127"/>
                <a:gd name="T4" fmla="*/ 30 w 109"/>
                <a:gd name="T5" fmla="*/ 127 h 127"/>
                <a:gd name="T6" fmla="*/ 0 w 109"/>
                <a:gd name="T7" fmla="*/ 22 h 127"/>
                <a:gd name="T8" fmla="*/ 79 w 109"/>
                <a:gd name="T9" fmla="*/ 0 h 127"/>
                <a:gd name="T10" fmla="*/ 87 w 109"/>
                <a:gd name="T11" fmla="*/ 24 h 127"/>
                <a:gd name="T12" fmla="*/ 39 w 109"/>
                <a:gd name="T13" fmla="*/ 37 h 127"/>
                <a:gd name="T14" fmla="*/ 43 w 109"/>
                <a:gd name="T15" fmla="*/ 53 h 127"/>
                <a:gd name="T16" fmla="*/ 82 w 109"/>
                <a:gd name="T17" fmla="*/ 42 h 127"/>
                <a:gd name="T18" fmla="*/ 88 w 109"/>
                <a:gd name="T19" fmla="*/ 65 h 127"/>
                <a:gd name="T20" fmla="*/ 50 w 109"/>
                <a:gd name="T21" fmla="*/ 76 h 127"/>
                <a:gd name="T22" fmla="*/ 55 w 109"/>
                <a:gd name="T23" fmla="*/ 94 h 127"/>
                <a:gd name="T24" fmla="*/ 101 w 109"/>
                <a:gd name="T25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27">
                  <a:moveTo>
                    <a:pt x="101" y="80"/>
                  </a:moveTo>
                  <a:lnTo>
                    <a:pt x="109" y="106"/>
                  </a:lnTo>
                  <a:lnTo>
                    <a:pt x="30" y="127"/>
                  </a:lnTo>
                  <a:lnTo>
                    <a:pt x="0" y="22"/>
                  </a:lnTo>
                  <a:lnTo>
                    <a:pt x="79" y="0"/>
                  </a:lnTo>
                  <a:lnTo>
                    <a:pt x="87" y="24"/>
                  </a:lnTo>
                  <a:lnTo>
                    <a:pt x="39" y="37"/>
                  </a:lnTo>
                  <a:lnTo>
                    <a:pt x="43" y="53"/>
                  </a:lnTo>
                  <a:lnTo>
                    <a:pt x="82" y="42"/>
                  </a:lnTo>
                  <a:lnTo>
                    <a:pt x="88" y="65"/>
                  </a:lnTo>
                  <a:lnTo>
                    <a:pt x="50" y="76"/>
                  </a:lnTo>
                  <a:lnTo>
                    <a:pt x="55" y="94"/>
                  </a:lnTo>
                  <a:lnTo>
                    <a:pt x="10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8172BC72-9E93-46AB-90E1-AC33DC681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" y="3418"/>
              <a:ext cx="108" cy="124"/>
            </a:xfrm>
            <a:custGeom>
              <a:avLst/>
              <a:gdLst>
                <a:gd name="T0" fmla="*/ 13 w 88"/>
                <a:gd name="T1" fmla="*/ 82 h 100"/>
                <a:gd name="T2" fmla="*/ 34 w 88"/>
                <a:gd name="T3" fmla="*/ 68 h 100"/>
                <a:gd name="T4" fmla="*/ 53 w 88"/>
                <a:gd name="T5" fmla="*/ 72 h 100"/>
                <a:gd name="T6" fmla="*/ 61 w 88"/>
                <a:gd name="T7" fmla="*/ 63 h 100"/>
                <a:gd name="T8" fmla="*/ 57 w 88"/>
                <a:gd name="T9" fmla="*/ 60 h 100"/>
                <a:gd name="T10" fmla="*/ 48 w 88"/>
                <a:gd name="T11" fmla="*/ 61 h 100"/>
                <a:gd name="T12" fmla="*/ 16 w 88"/>
                <a:gd name="T13" fmla="*/ 61 h 100"/>
                <a:gd name="T14" fmla="*/ 3 w 88"/>
                <a:gd name="T15" fmla="*/ 48 h 100"/>
                <a:gd name="T16" fmla="*/ 4 w 88"/>
                <a:gd name="T17" fmla="*/ 25 h 100"/>
                <a:gd name="T18" fmla="*/ 26 w 88"/>
                <a:gd name="T19" fmla="*/ 7 h 100"/>
                <a:gd name="T20" fmla="*/ 68 w 88"/>
                <a:gd name="T21" fmla="*/ 13 h 100"/>
                <a:gd name="T22" fmla="*/ 49 w 88"/>
                <a:gd name="T23" fmla="*/ 28 h 100"/>
                <a:gd name="T24" fmla="*/ 33 w 88"/>
                <a:gd name="T25" fmla="*/ 26 h 100"/>
                <a:gd name="T26" fmla="*/ 27 w 88"/>
                <a:gd name="T27" fmla="*/ 34 h 100"/>
                <a:gd name="T28" fmla="*/ 30 w 88"/>
                <a:gd name="T29" fmla="*/ 37 h 100"/>
                <a:gd name="T30" fmla="*/ 38 w 88"/>
                <a:gd name="T31" fmla="*/ 36 h 100"/>
                <a:gd name="T32" fmla="*/ 61 w 88"/>
                <a:gd name="T33" fmla="*/ 33 h 100"/>
                <a:gd name="T34" fmla="*/ 75 w 88"/>
                <a:gd name="T35" fmla="*/ 37 h 100"/>
                <a:gd name="T36" fmla="*/ 85 w 88"/>
                <a:gd name="T37" fmla="*/ 49 h 100"/>
                <a:gd name="T38" fmla="*/ 83 w 88"/>
                <a:gd name="T39" fmla="*/ 73 h 100"/>
                <a:gd name="T40" fmla="*/ 60 w 88"/>
                <a:gd name="T41" fmla="*/ 92 h 100"/>
                <a:gd name="T42" fmla="*/ 13 w 88"/>
                <a:gd name="T43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00">
                  <a:moveTo>
                    <a:pt x="13" y="82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9" y="74"/>
                    <a:pt x="45" y="75"/>
                    <a:pt x="53" y="72"/>
                  </a:cubicBezTo>
                  <a:cubicBezTo>
                    <a:pt x="60" y="69"/>
                    <a:pt x="62" y="66"/>
                    <a:pt x="61" y="63"/>
                  </a:cubicBezTo>
                  <a:cubicBezTo>
                    <a:pt x="60" y="61"/>
                    <a:pt x="59" y="60"/>
                    <a:pt x="57" y="60"/>
                  </a:cubicBezTo>
                  <a:cubicBezTo>
                    <a:pt x="55" y="60"/>
                    <a:pt x="52" y="60"/>
                    <a:pt x="48" y="61"/>
                  </a:cubicBezTo>
                  <a:cubicBezTo>
                    <a:pt x="32" y="64"/>
                    <a:pt x="22" y="64"/>
                    <a:pt x="16" y="61"/>
                  </a:cubicBezTo>
                  <a:cubicBezTo>
                    <a:pt x="10" y="59"/>
                    <a:pt x="6" y="54"/>
                    <a:pt x="3" y="48"/>
                  </a:cubicBezTo>
                  <a:cubicBezTo>
                    <a:pt x="0" y="40"/>
                    <a:pt x="0" y="33"/>
                    <a:pt x="4" y="25"/>
                  </a:cubicBezTo>
                  <a:cubicBezTo>
                    <a:pt x="8" y="18"/>
                    <a:pt x="15" y="12"/>
                    <a:pt x="26" y="7"/>
                  </a:cubicBezTo>
                  <a:cubicBezTo>
                    <a:pt x="43" y="0"/>
                    <a:pt x="57" y="2"/>
                    <a:pt x="68" y="13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5" y="24"/>
                    <a:pt x="39" y="23"/>
                    <a:pt x="33" y="26"/>
                  </a:cubicBezTo>
                  <a:cubicBezTo>
                    <a:pt x="27" y="28"/>
                    <a:pt x="25" y="31"/>
                    <a:pt x="27" y="34"/>
                  </a:cubicBezTo>
                  <a:cubicBezTo>
                    <a:pt x="27" y="36"/>
                    <a:pt x="28" y="37"/>
                    <a:pt x="30" y="37"/>
                  </a:cubicBezTo>
                  <a:cubicBezTo>
                    <a:pt x="32" y="37"/>
                    <a:pt x="34" y="37"/>
                    <a:pt x="38" y="36"/>
                  </a:cubicBezTo>
                  <a:cubicBezTo>
                    <a:pt x="49" y="34"/>
                    <a:pt x="57" y="33"/>
                    <a:pt x="61" y="33"/>
                  </a:cubicBezTo>
                  <a:cubicBezTo>
                    <a:pt x="66" y="33"/>
                    <a:pt x="71" y="34"/>
                    <a:pt x="75" y="37"/>
                  </a:cubicBezTo>
                  <a:cubicBezTo>
                    <a:pt x="79" y="40"/>
                    <a:pt x="83" y="44"/>
                    <a:pt x="85" y="49"/>
                  </a:cubicBezTo>
                  <a:cubicBezTo>
                    <a:pt x="88" y="57"/>
                    <a:pt x="88" y="65"/>
                    <a:pt x="83" y="73"/>
                  </a:cubicBezTo>
                  <a:cubicBezTo>
                    <a:pt x="79" y="81"/>
                    <a:pt x="71" y="87"/>
                    <a:pt x="60" y="92"/>
                  </a:cubicBezTo>
                  <a:cubicBezTo>
                    <a:pt x="40" y="100"/>
                    <a:pt x="24" y="97"/>
                    <a:pt x="1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F1A9AD67-A205-47B6-B13C-6D7E2A800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" y="3365"/>
              <a:ext cx="125" cy="136"/>
            </a:xfrm>
            <a:custGeom>
              <a:avLst/>
              <a:gdLst>
                <a:gd name="T0" fmla="*/ 112 w 125"/>
                <a:gd name="T1" fmla="*/ 73 h 136"/>
                <a:gd name="T2" fmla="*/ 125 w 125"/>
                <a:gd name="T3" fmla="*/ 95 h 136"/>
                <a:gd name="T4" fmla="*/ 54 w 125"/>
                <a:gd name="T5" fmla="*/ 136 h 136"/>
                <a:gd name="T6" fmla="*/ 0 w 125"/>
                <a:gd name="T7" fmla="*/ 41 h 136"/>
                <a:gd name="T8" fmla="*/ 71 w 125"/>
                <a:gd name="T9" fmla="*/ 0 h 136"/>
                <a:gd name="T10" fmla="*/ 83 w 125"/>
                <a:gd name="T11" fmla="*/ 22 h 136"/>
                <a:gd name="T12" fmla="*/ 40 w 125"/>
                <a:gd name="T13" fmla="*/ 47 h 136"/>
                <a:gd name="T14" fmla="*/ 48 w 125"/>
                <a:gd name="T15" fmla="*/ 61 h 136"/>
                <a:gd name="T16" fmla="*/ 82 w 125"/>
                <a:gd name="T17" fmla="*/ 41 h 136"/>
                <a:gd name="T18" fmla="*/ 95 w 125"/>
                <a:gd name="T19" fmla="*/ 62 h 136"/>
                <a:gd name="T20" fmla="*/ 60 w 125"/>
                <a:gd name="T21" fmla="*/ 82 h 136"/>
                <a:gd name="T22" fmla="*/ 69 w 125"/>
                <a:gd name="T23" fmla="*/ 98 h 136"/>
                <a:gd name="T24" fmla="*/ 112 w 125"/>
                <a:gd name="T25" fmla="*/ 7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36">
                  <a:moveTo>
                    <a:pt x="112" y="73"/>
                  </a:moveTo>
                  <a:lnTo>
                    <a:pt x="125" y="95"/>
                  </a:lnTo>
                  <a:lnTo>
                    <a:pt x="54" y="136"/>
                  </a:lnTo>
                  <a:lnTo>
                    <a:pt x="0" y="41"/>
                  </a:lnTo>
                  <a:lnTo>
                    <a:pt x="71" y="0"/>
                  </a:lnTo>
                  <a:lnTo>
                    <a:pt x="83" y="22"/>
                  </a:lnTo>
                  <a:lnTo>
                    <a:pt x="40" y="47"/>
                  </a:lnTo>
                  <a:lnTo>
                    <a:pt x="48" y="61"/>
                  </a:lnTo>
                  <a:lnTo>
                    <a:pt x="82" y="41"/>
                  </a:lnTo>
                  <a:lnTo>
                    <a:pt x="95" y="62"/>
                  </a:lnTo>
                  <a:lnTo>
                    <a:pt x="60" y="82"/>
                  </a:lnTo>
                  <a:lnTo>
                    <a:pt x="69" y="98"/>
                  </a:lnTo>
                  <a:lnTo>
                    <a:pt x="11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EBE4C5F9-7027-42A4-A2E8-B5A7B3A71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2" y="3314"/>
              <a:ext cx="145" cy="134"/>
            </a:xfrm>
            <a:custGeom>
              <a:avLst/>
              <a:gdLst>
                <a:gd name="T0" fmla="*/ 117 w 117"/>
                <a:gd name="T1" fmla="*/ 60 h 108"/>
                <a:gd name="T2" fmla="*/ 93 w 117"/>
                <a:gd name="T3" fmla="*/ 78 h 108"/>
                <a:gd name="T4" fmla="*/ 62 w 117"/>
                <a:gd name="T5" fmla="*/ 59 h 108"/>
                <a:gd name="T6" fmla="*/ 55 w 117"/>
                <a:gd name="T7" fmla="*/ 64 h 108"/>
                <a:gd name="T8" fmla="*/ 76 w 117"/>
                <a:gd name="T9" fmla="*/ 91 h 108"/>
                <a:gd name="T10" fmla="*/ 54 w 117"/>
                <a:gd name="T11" fmla="*/ 108 h 108"/>
                <a:gd name="T12" fmla="*/ 0 w 117"/>
                <a:gd name="T13" fmla="*/ 37 h 108"/>
                <a:gd name="T14" fmla="*/ 37 w 117"/>
                <a:gd name="T15" fmla="*/ 9 h 108"/>
                <a:gd name="T16" fmla="*/ 60 w 117"/>
                <a:gd name="T17" fmla="*/ 0 h 108"/>
                <a:gd name="T18" fmla="*/ 79 w 117"/>
                <a:gd name="T19" fmla="*/ 10 h 108"/>
                <a:gd name="T20" fmla="*/ 84 w 117"/>
                <a:gd name="T21" fmla="*/ 23 h 108"/>
                <a:gd name="T22" fmla="*/ 81 w 117"/>
                <a:gd name="T23" fmla="*/ 39 h 108"/>
                <a:gd name="T24" fmla="*/ 117 w 117"/>
                <a:gd name="T25" fmla="*/ 60 h 108"/>
                <a:gd name="T26" fmla="*/ 44 w 117"/>
                <a:gd name="T27" fmla="*/ 49 h 108"/>
                <a:gd name="T28" fmla="*/ 53 w 117"/>
                <a:gd name="T29" fmla="*/ 42 h 108"/>
                <a:gd name="T30" fmla="*/ 58 w 117"/>
                <a:gd name="T31" fmla="*/ 35 h 108"/>
                <a:gd name="T32" fmla="*/ 57 w 117"/>
                <a:gd name="T33" fmla="*/ 29 h 108"/>
                <a:gd name="T34" fmla="*/ 43 w 117"/>
                <a:gd name="T35" fmla="*/ 28 h 108"/>
                <a:gd name="T36" fmla="*/ 33 w 117"/>
                <a:gd name="T37" fmla="*/ 36 h 108"/>
                <a:gd name="T38" fmla="*/ 44 w 117"/>
                <a:gd name="T39" fmla="*/ 4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8">
                  <a:moveTo>
                    <a:pt x="117" y="60"/>
                  </a:moveTo>
                  <a:cubicBezTo>
                    <a:pt x="93" y="78"/>
                    <a:pt x="93" y="78"/>
                    <a:pt x="93" y="78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5" y="3"/>
                    <a:pt x="53" y="0"/>
                    <a:pt x="60" y="0"/>
                  </a:cubicBezTo>
                  <a:cubicBezTo>
                    <a:pt x="68" y="1"/>
                    <a:pt x="74" y="4"/>
                    <a:pt x="79" y="10"/>
                  </a:cubicBezTo>
                  <a:cubicBezTo>
                    <a:pt x="82" y="14"/>
                    <a:pt x="84" y="19"/>
                    <a:pt x="84" y="23"/>
                  </a:cubicBezTo>
                  <a:cubicBezTo>
                    <a:pt x="85" y="27"/>
                    <a:pt x="84" y="33"/>
                    <a:pt x="81" y="39"/>
                  </a:cubicBezTo>
                  <a:lnTo>
                    <a:pt x="117" y="60"/>
                  </a:lnTo>
                  <a:close/>
                  <a:moveTo>
                    <a:pt x="44" y="49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6" y="40"/>
                    <a:pt x="57" y="38"/>
                    <a:pt x="58" y="35"/>
                  </a:cubicBezTo>
                  <a:cubicBezTo>
                    <a:pt x="59" y="33"/>
                    <a:pt x="58" y="31"/>
                    <a:pt x="57" y="29"/>
                  </a:cubicBezTo>
                  <a:cubicBezTo>
                    <a:pt x="53" y="24"/>
                    <a:pt x="49" y="24"/>
                    <a:pt x="43" y="28"/>
                  </a:cubicBezTo>
                  <a:cubicBezTo>
                    <a:pt x="33" y="36"/>
                    <a:pt x="33" y="36"/>
                    <a:pt x="33" y="36"/>
                  </a:cubicBezTo>
                  <a:lnTo>
                    <a:pt x="4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3184EBD8-B7E1-4D7A-8D19-E7395C9CC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" y="3228"/>
              <a:ext cx="127" cy="126"/>
            </a:xfrm>
            <a:custGeom>
              <a:avLst/>
              <a:gdLst>
                <a:gd name="T0" fmla="*/ 60 w 103"/>
                <a:gd name="T1" fmla="*/ 0 h 102"/>
                <a:gd name="T2" fmla="*/ 103 w 103"/>
                <a:gd name="T3" fmla="*/ 82 h 102"/>
                <a:gd name="T4" fmla="*/ 84 w 103"/>
                <a:gd name="T5" fmla="*/ 102 h 102"/>
                <a:gd name="T6" fmla="*/ 0 w 103"/>
                <a:gd name="T7" fmla="*/ 60 h 102"/>
                <a:gd name="T8" fmla="*/ 21 w 103"/>
                <a:gd name="T9" fmla="*/ 39 h 102"/>
                <a:gd name="T10" fmla="*/ 65 w 103"/>
                <a:gd name="T11" fmla="*/ 63 h 102"/>
                <a:gd name="T12" fmla="*/ 73 w 103"/>
                <a:gd name="T13" fmla="*/ 68 h 102"/>
                <a:gd name="T14" fmla="*/ 44 w 103"/>
                <a:gd name="T15" fmla="*/ 16 h 102"/>
                <a:gd name="T16" fmla="*/ 60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60" y="0"/>
                  </a:moveTo>
                  <a:cubicBezTo>
                    <a:pt x="103" y="82"/>
                    <a:pt x="103" y="82"/>
                    <a:pt x="103" y="8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8" y="65"/>
                    <a:pt x="70" y="66"/>
                    <a:pt x="73" y="68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8F4F4DE5-580E-4A40-8CE9-C2EB66C6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" y="3158"/>
              <a:ext cx="137" cy="132"/>
            </a:xfrm>
            <a:custGeom>
              <a:avLst/>
              <a:gdLst>
                <a:gd name="T0" fmla="*/ 116 w 137"/>
                <a:gd name="T1" fmla="*/ 50 h 132"/>
                <a:gd name="T2" fmla="*/ 137 w 137"/>
                <a:gd name="T3" fmla="*/ 66 h 132"/>
                <a:gd name="T4" fmla="*/ 87 w 137"/>
                <a:gd name="T5" fmla="*/ 132 h 132"/>
                <a:gd name="T6" fmla="*/ 0 w 137"/>
                <a:gd name="T7" fmla="*/ 65 h 132"/>
                <a:gd name="T8" fmla="*/ 51 w 137"/>
                <a:gd name="T9" fmla="*/ 0 h 132"/>
                <a:gd name="T10" fmla="*/ 71 w 137"/>
                <a:gd name="T11" fmla="*/ 16 h 132"/>
                <a:gd name="T12" fmla="*/ 40 w 137"/>
                <a:gd name="T13" fmla="*/ 55 h 132"/>
                <a:gd name="T14" fmla="*/ 53 w 137"/>
                <a:gd name="T15" fmla="*/ 64 h 132"/>
                <a:gd name="T16" fmla="*/ 77 w 137"/>
                <a:gd name="T17" fmla="*/ 33 h 132"/>
                <a:gd name="T18" fmla="*/ 97 w 137"/>
                <a:gd name="T19" fmla="*/ 48 h 132"/>
                <a:gd name="T20" fmla="*/ 72 w 137"/>
                <a:gd name="T21" fmla="*/ 79 h 132"/>
                <a:gd name="T22" fmla="*/ 87 w 137"/>
                <a:gd name="T23" fmla="*/ 90 h 132"/>
                <a:gd name="T24" fmla="*/ 116 w 137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2">
                  <a:moveTo>
                    <a:pt x="116" y="50"/>
                  </a:moveTo>
                  <a:lnTo>
                    <a:pt x="137" y="66"/>
                  </a:lnTo>
                  <a:lnTo>
                    <a:pt x="87" y="132"/>
                  </a:lnTo>
                  <a:lnTo>
                    <a:pt x="0" y="65"/>
                  </a:lnTo>
                  <a:lnTo>
                    <a:pt x="51" y="0"/>
                  </a:lnTo>
                  <a:lnTo>
                    <a:pt x="71" y="16"/>
                  </a:lnTo>
                  <a:lnTo>
                    <a:pt x="40" y="55"/>
                  </a:lnTo>
                  <a:lnTo>
                    <a:pt x="53" y="64"/>
                  </a:lnTo>
                  <a:lnTo>
                    <a:pt x="77" y="33"/>
                  </a:lnTo>
                  <a:lnTo>
                    <a:pt x="97" y="48"/>
                  </a:lnTo>
                  <a:lnTo>
                    <a:pt x="72" y="79"/>
                  </a:lnTo>
                  <a:lnTo>
                    <a:pt x="87" y="90"/>
                  </a:lnTo>
                  <a:lnTo>
                    <a:pt x="11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50CB915F-5088-4E0F-B03F-229A871A7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0" y="3084"/>
              <a:ext cx="127" cy="122"/>
            </a:xfrm>
            <a:custGeom>
              <a:avLst/>
              <a:gdLst>
                <a:gd name="T0" fmla="*/ 77 w 103"/>
                <a:gd name="T1" fmla="*/ 99 h 99"/>
                <a:gd name="T2" fmla="*/ 0 w 103"/>
                <a:gd name="T3" fmla="*/ 55 h 99"/>
                <a:gd name="T4" fmla="*/ 17 w 103"/>
                <a:gd name="T5" fmla="*/ 25 h 99"/>
                <a:gd name="T6" fmla="*/ 46 w 103"/>
                <a:gd name="T7" fmla="*/ 2 h 99"/>
                <a:gd name="T8" fmla="*/ 78 w 103"/>
                <a:gd name="T9" fmla="*/ 8 h 99"/>
                <a:gd name="T10" fmla="*/ 100 w 103"/>
                <a:gd name="T11" fmla="*/ 35 h 99"/>
                <a:gd name="T12" fmla="*/ 95 w 103"/>
                <a:gd name="T13" fmla="*/ 68 h 99"/>
                <a:gd name="T14" fmla="*/ 77 w 103"/>
                <a:gd name="T15" fmla="*/ 99 h 99"/>
                <a:gd name="T16" fmla="*/ 73 w 103"/>
                <a:gd name="T17" fmla="*/ 65 h 99"/>
                <a:gd name="T18" fmla="*/ 77 w 103"/>
                <a:gd name="T19" fmla="*/ 59 h 99"/>
                <a:gd name="T20" fmla="*/ 77 w 103"/>
                <a:gd name="T21" fmla="*/ 46 h 99"/>
                <a:gd name="T22" fmla="*/ 64 w 103"/>
                <a:gd name="T23" fmla="*/ 33 h 99"/>
                <a:gd name="T24" fmla="*/ 47 w 103"/>
                <a:gd name="T25" fmla="*/ 28 h 99"/>
                <a:gd name="T26" fmla="*/ 35 w 103"/>
                <a:gd name="T27" fmla="*/ 35 h 99"/>
                <a:gd name="T28" fmla="*/ 31 w 103"/>
                <a:gd name="T29" fmla="*/ 41 h 99"/>
                <a:gd name="T30" fmla="*/ 73 w 103"/>
                <a:gd name="T31" fmla="*/ 6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99">
                  <a:moveTo>
                    <a:pt x="77" y="99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5" y="12"/>
                    <a:pt x="34" y="5"/>
                    <a:pt x="46" y="2"/>
                  </a:cubicBezTo>
                  <a:cubicBezTo>
                    <a:pt x="57" y="0"/>
                    <a:pt x="68" y="2"/>
                    <a:pt x="78" y="8"/>
                  </a:cubicBezTo>
                  <a:cubicBezTo>
                    <a:pt x="89" y="15"/>
                    <a:pt x="97" y="24"/>
                    <a:pt x="100" y="35"/>
                  </a:cubicBezTo>
                  <a:cubicBezTo>
                    <a:pt x="103" y="46"/>
                    <a:pt x="102" y="57"/>
                    <a:pt x="95" y="68"/>
                  </a:cubicBezTo>
                  <a:lnTo>
                    <a:pt x="77" y="99"/>
                  </a:lnTo>
                  <a:close/>
                  <a:moveTo>
                    <a:pt x="73" y="65"/>
                  </a:moveTo>
                  <a:cubicBezTo>
                    <a:pt x="77" y="59"/>
                    <a:pt x="77" y="59"/>
                    <a:pt x="77" y="59"/>
                  </a:cubicBezTo>
                  <a:cubicBezTo>
                    <a:pt x="79" y="55"/>
                    <a:pt x="79" y="51"/>
                    <a:pt x="77" y="46"/>
                  </a:cubicBezTo>
                  <a:cubicBezTo>
                    <a:pt x="74" y="41"/>
                    <a:pt x="70" y="37"/>
                    <a:pt x="64" y="33"/>
                  </a:cubicBezTo>
                  <a:cubicBezTo>
                    <a:pt x="58" y="30"/>
                    <a:pt x="52" y="28"/>
                    <a:pt x="47" y="28"/>
                  </a:cubicBezTo>
                  <a:cubicBezTo>
                    <a:pt x="41" y="28"/>
                    <a:pt x="37" y="30"/>
                    <a:pt x="35" y="35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73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3068C84-2171-4434-8749-309C5CE5C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" y="3085"/>
              <a:ext cx="129" cy="115"/>
            </a:xfrm>
            <a:custGeom>
              <a:avLst/>
              <a:gdLst>
                <a:gd name="T0" fmla="*/ 33 w 129"/>
                <a:gd name="T1" fmla="*/ 84 h 115"/>
                <a:gd name="T2" fmla="*/ 49 w 129"/>
                <a:gd name="T3" fmla="*/ 69 h 115"/>
                <a:gd name="T4" fmla="*/ 34 w 129"/>
                <a:gd name="T5" fmla="*/ 43 h 115"/>
                <a:gd name="T6" fmla="*/ 12 w 129"/>
                <a:gd name="T7" fmla="*/ 48 h 115"/>
                <a:gd name="T8" fmla="*/ 0 w 129"/>
                <a:gd name="T9" fmla="*/ 23 h 115"/>
                <a:gd name="T10" fmla="*/ 112 w 129"/>
                <a:gd name="T11" fmla="*/ 0 h 115"/>
                <a:gd name="T12" fmla="*/ 129 w 129"/>
                <a:gd name="T13" fmla="*/ 31 h 115"/>
                <a:gd name="T14" fmla="*/ 49 w 129"/>
                <a:gd name="T15" fmla="*/ 115 h 115"/>
                <a:gd name="T16" fmla="*/ 33 w 129"/>
                <a:gd name="T17" fmla="*/ 84 h 115"/>
                <a:gd name="T18" fmla="*/ 59 w 129"/>
                <a:gd name="T19" fmla="*/ 36 h 115"/>
                <a:gd name="T20" fmla="*/ 66 w 129"/>
                <a:gd name="T21" fmla="*/ 52 h 115"/>
                <a:gd name="T22" fmla="*/ 91 w 129"/>
                <a:gd name="T23" fmla="*/ 28 h 115"/>
                <a:gd name="T24" fmla="*/ 59 w 129"/>
                <a:gd name="T25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15">
                  <a:moveTo>
                    <a:pt x="33" y="84"/>
                  </a:moveTo>
                  <a:lnTo>
                    <a:pt x="49" y="69"/>
                  </a:lnTo>
                  <a:lnTo>
                    <a:pt x="34" y="43"/>
                  </a:lnTo>
                  <a:lnTo>
                    <a:pt x="12" y="48"/>
                  </a:lnTo>
                  <a:lnTo>
                    <a:pt x="0" y="23"/>
                  </a:lnTo>
                  <a:lnTo>
                    <a:pt x="112" y="0"/>
                  </a:lnTo>
                  <a:lnTo>
                    <a:pt x="129" y="31"/>
                  </a:lnTo>
                  <a:lnTo>
                    <a:pt x="49" y="115"/>
                  </a:lnTo>
                  <a:lnTo>
                    <a:pt x="33" y="84"/>
                  </a:lnTo>
                  <a:close/>
                  <a:moveTo>
                    <a:pt x="59" y="36"/>
                  </a:moveTo>
                  <a:lnTo>
                    <a:pt x="66" y="52"/>
                  </a:lnTo>
                  <a:lnTo>
                    <a:pt x="91" y="28"/>
                  </a:lnTo>
                  <a:lnTo>
                    <a:pt x="5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69CAA31-22D9-4DA9-A7E8-1C55E1FD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3150"/>
              <a:ext cx="109" cy="127"/>
            </a:xfrm>
            <a:custGeom>
              <a:avLst/>
              <a:gdLst>
                <a:gd name="T0" fmla="*/ 68 w 109"/>
                <a:gd name="T1" fmla="*/ 111 h 127"/>
                <a:gd name="T2" fmla="*/ 46 w 109"/>
                <a:gd name="T3" fmla="*/ 127 h 127"/>
                <a:gd name="T4" fmla="*/ 0 w 109"/>
                <a:gd name="T5" fmla="*/ 64 h 127"/>
                <a:gd name="T6" fmla="*/ 89 w 109"/>
                <a:gd name="T7" fmla="*/ 0 h 127"/>
                <a:gd name="T8" fmla="*/ 109 w 109"/>
                <a:gd name="T9" fmla="*/ 27 h 127"/>
                <a:gd name="T10" fmla="*/ 42 w 109"/>
                <a:gd name="T11" fmla="*/ 77 h 127"/>
                <a:gd name="T12" fmla="*/ 68 w 109"/>
                <a:gd name="T13" fmla="*/ 1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68" y="111"/>
                  </a:moveTo>
                  <a:lnTo>
                    <a:pt x="46" y="127"/>
                  </a:lnTo>
                  <a:lnTo>
                    <a:pt x="0" y="64"/>
                  </a:lnTo>
                  <a:lnTo>
                    <a:pt x="89" y="0"/>
                  </a:lnTo>
                  <a:lnTo>
                    <a:pt x="109" y="27"/>
                  </a:lnTo>
                  <a:lnTo>
                    <a:pt x="42" y="77"/>
                  </a:lnTo>
                  <a:lnTo>
                    <a:pt x="68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4714A782-99F2-4942-99AC-A08CA371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3218"/>
              <a:ext cx="104" cy="131"/>
            </a:xfrm>
            <a:custGeom>
              <a:avLst/>
              <a:gdLst>
                <a:gd name="T0" fmla="*/ 72 w 104"/>
                <a:gd name="T1" fmla="*/ 113 h 131"/>
                <a:gd name="T2" fmla="*/ 52 w 104"/>
                <a:gd name="T3" fmla="*/ 131 h 131"/>
                <a:gd name="T4" fmla="*/ 0 w 104"/>
                <a:gd name="T5" fmla="*/ 74 h 131"/>
                <a:gd name="T6" fmla="*/ 82 w 104"/>
                <a:gd name="T7" fmla="*/ 0 h 131"/>
                <a:gd name="T8" fmla="*/ 104 w 104"/>
                <a:gd name="T9" fmla="*/ 25 h 131"/>
                <a:gd name="T10" fmla="*/ 43 w 104"/>
                <a:gd name="T11" fmla="*/ 80 h 131"/>
                <a:gd name="T12" fmla="*/ 72 w 104"/>
                <a:gd name="T13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31">
                  <a:moveTo>
                    <a:pt x="72" y="113"/>
                  </a:moveTo>
                  <a:lnTo>
                    <a:pt x="52" y="131"/>
                  </a:lnTo>
                  <a:lnTo>
                    <a:pt x="0" y="74"/>
                  </a:lnTo>
                  <a:lnTo>
                    <a:pt x="82" y="0"/>
                  </a:lnTo>
                  <a:lnTo>
                    <a:pt x="104" y="25"/>
                  </a:lnTo>
                  <a:lnTo>
                    <a:pt x="43" y="80"/>
                  </a:lnTo>
                  <a:lnTo>
                    <a:pt x="7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20A8E9A7-5872-4641-97A2-AAB005F2E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7" y="3306"/>
              <a:ext cx="132" cy="147"/>
            </a:xfrm>
            <a:custGeom>
              <a:avLst/>
              <a:gdLst>
                <a:gd name="T0" fmla="*/ 63 w 107"/>
                <a:gd name="T1" fmla="*/ 119 h 119"/>
                <a:gd name="T2" fmla="*/ 39 w 107"/>
                <a:gd name="T3" fmla="*/ 100 h 119"/>
                <a:gd name="T4" fmla="*/ 50 w 107"/>
                <a:gd name="T5" fmla="*/ 66 h 119"/>
                <a:gd name="T6" fmla="*/ 43 w 107"/>
                <a:gd name="T7" fmla="*/ 60 h 119"/>
                <a:gd name="T8" fmla="*/ 22 w 107"/>
                <a:gd name="T9" fmla="*/ 87 h 119"/>
                <a:gd name="T10" fmla="*/ 0 w 107"/>
                <a:gd name="T11" fmla="*/ 71 h 119"/>
                <a:gd name="T12" fmla="*/ 54 w 107"/>
                <a:gd name="T13" fmla="*/ 0 h 119"/>
                <a:gd name="T14" fmla="*/ 91 w 107"/>
                <a:gd name="T15" fmla="*/ 28 h 119"/>
                <a:gd name="T16" fmla="*/ 106 w 107"/>
                <a:gd name="T17" fmla="*/ 48 h 119"/>
                <a:gd name="T18" fmla="*/ 101 w 107"/>
                <a:gd name="T19" fmla="*/ 69 h 119"/>
                <a:gd name="T20" fmla="*/ 90 w 107"/>
                <a:gd name="T21" fmla="*/ 78 h 119"/>
                <a:gd name="T22" fmla="*/ 74 w 107"/>
                <a:gd name="T23" fmla="*/ 78 h 119"/>
                <a:gd name="T24" fmla="*/ 63 w 107"/>
                <a:gd name="T25" fmla="*/ 119 h 119"/>
                <a:gd name="T26" fmla="*/ 54 w 107"/>
                <a:gd name="T27" fmla="*/ 45 h 119"/>
                <a:gd name="T28" fmla="*/ 63 w 107"/>
                <a:gd name="T29" fmla="*/ 52 h 119"/>
                <a:gd name="T30" fmla="*/ 71 w 107"/>
                <a:gd name="T31" fmla="*/ 56 h 119"/>
                <a:gd name="T32" fmla="*/ 78 w 107"/>
                <a:gd name="T33" fmla="*/ 52 h 119"/>
                <a:gd name="T34" fmla="*/ 74 w 107"/>
                <a:gd name="T35" fmla="*/ 39 h 119"/>
                <a:gd name="T36" fmla="*/ 64 w 107"/>
                <a:gd name="T37" fmla="*/ 32 h 119"/>
                <a:gd name="T38" fmla="*/ 54 w 107"/>
                <a:gd name="T39" fmla="*/ 4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19">
                  <a:moveTo>
                    <a:pt x="63" y="119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9" y="34"/>
                    <a:pt x="104" y="41"/>
                    <a:pt x="106" y="48"/>
                  </a:cubicBezTo>
                  <a:cubicBezTo>
                    <a:pt x="107" y="56"/>
                    <a:pt x="106" y="62"/>
                    <a:pt x="101" y="69"/>
                  </a:cubicBezTo>
                  <a:cubicBezTo>
                    <a:pt x="98" y="73"/>
                    <a:pt x="94" y="76"/>
                    <a:pt x="90" y="78"/>
                  </a:cubicBezTo>
                  <a:cubicBezTo>
                    <a:pt x="86" y="79"/>
                    <a:pt x="81" y="80"/>
                    <a:pt x="74" y="78"/>
                  </a:cubicBezTo>
                  <a:lnTo>
                    <a:pt x="63" y="119"/>
                  </a:lnTo>
                  <a:close/>
                  <a:moveTo>
                    <a:pt x="54" y="45"/>
                  </a:moveTo>
                  <a:cubicBezTo>
                    <a:pt x="63" y="52"/>
                    <a:pt x="63" y="52"/>
                    <a:pt x="63" y="52"/>
                  </a:cubicBezTo>
                  <a:cubicBezTo>
                    <a:pt x="66" y="54"/>
                    <a:pt x="69" y="55"/>
                    <a:pt x="71" y="56"/>
                  </a:cubicBezTo>
                  <a:cubicBezTo>
                    <a:pt x="74" y="56"/>
                    <a:pt x="76" y="55"/>
                    <a:pt x="78" y="52"/>
                  </a:cubicBezTo>
                  <a:cubicBezTo>
                    <a:pt x="81" y="48"/>
                    <a:pt x="80" y="43"/>
                    <a:pt x="74" y="39"/>
                  </a:cubicBezTo>
                  <a:cubicBezTo>
                    <a:pt x="64" y="32"/>
                    <a:pt x="64" y="32"/>
                    <a:pt x="64" y="32"/>
                  </a:cubicBezTo>
                  <a:lnTo>
                    <a:pt x="5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23252097-DBED-492C-89ED-2891D15B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370"/>
              <a:ext cx="85" cy="111"/>
            </a:xfrm>
            <a:custGeom>
              <a:avLst/>
              <a:gdLst>
                <a:gd name="T0" fmla="*/ 85 w 85"/>
                <a:gd name="T1" fmla="*/ 17 h 111"/>
                <a:gd name="T2" fmla="*/ 28 w 85"/>
                <a:gd name="T3" fmla="*/ 111 h 111"/>
                <a:gd name="T4" fmla="*/ 0 w 85"/>
                <a:gd name="T5" fmla="*/ 94 h 111"/>
                <a:gd name="T6" fmla="*/ 57 w 85"/>
                <a:gd name="T7" fmla="*/ 0 h 111"/>
                <a:gd name="T8" fmla="*/ 85 w 85"/>
                <a:gd name="T9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1">
                  <a:moveTo>
                    <a:pt x="85" y="17"/>
                  </a:moveTo>
                  <a:lnTo>
                    <a:pt x="28" y="111"/>
                  </a:lnTo>
                  <a:lnTo>
                    <a:pt x="0" y="94"/>
                  </a:lnTo>
                  <a:lnTo>
                    <a:pt x="57" y="0"/>
                  </a:lnTo>
                  <a:lnTo>
                    <a:pt x="8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EDB158D6-02EF-4A88-AA9A-51C44A8A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3407"/>
              <a:ext cx="111" cy="129"/>
            </a:xfrm>
            <a:custGeom>
              <a:avLst/>
              <a:gdLst>
                <a:gd name="T0" fmla="*/ 83 w 90"/>
                <a:gd name="T1" fmla="*/ 59 h 104"/>
                <a:gd name="T2" fmla="*/ 62 w 90"/>
                <a:gd name="T3" fmla="*/ 104 h 104"/>
                <a:gd name="T4" fmla="*/ 50 w 90"/>
                <a:gd name="T5" fmla="*/ 98 h 104"/>
                <a:gd name="T6" fmla="*/ 51 w 90"/>
                <a:gd name="T7" fmla="*/ 88 h 104"/>
                <a:gd name="T8" fmla="*/ 24 w 90"/>
                <a:gd name="T9" fmla="*/ 88 h 104"/>
                <a:gd name="T10" fmla="*/ 4 w 90"/>
                <a:gd name="T11" fmla="*/ 65 h 104"/>
                <a:gd name="T12" fmla="*/ 7 w 90"/>
                <a:gd name="T13" fmla="*/ 31 h 104"/>
                <a:gd name="T14" fmla="*/ 31 w 90"/>
                <a:gd name="T15" fmla="*/ 5 h 104"/>
                <a:gd name="T16" fmla="*/ 66 w 90"/>
                <a:gd name="T17" fmla="*/ 6 h 104"/>
                <a:gd name="T18" fmla="*/ 86 w 90"/>
                <a:gd name="T19" fmla="*/ 24 h 104"/>
                <a:gd name="T20" fmla="*/ 87 w 90"/>
                <a:gd name="T21" fmla="*/ 50 h 104"/>
                <a:gd name="T22" fmla="*/ 62 w 90"/>
                <a:gd name="T23" fmla="*/ 41 h 104"/>
                <a:gd name="T24" fmla="*/ 57 w 90"/>
                <a:gd name="T25" fmla="*/ 24 h 104"/>
                <a:gd name="T26" fmla="*/ 34 w 90"/>
                <a:gd name="T27" fmla="*/ 41 h 104"/>
                <a:gd name="T28" fmla="*/ 29 w 90"/>
                <a:gd name="T29" fmla="*/ 61 h 104"/>
                <a:gd name="T30" fmla="*/ 37 w 90"/>
                <a:gd name="T31" fmla="*/ 70 h 104"/>
                <a:gd name="T32" fmla="*/ 46 w 90"/>
                <a:gd name="T33" fmla="*/ 71 h 104"/>
                <a:gd name="T34" fmla="*/ 52 w 90"/>
                <a:gd name="T35" fmla="*/ 65 h 104"/>
                <a:gd name="T36" fmla="*/ 39 w 90"/>
                <a:gd name="T37" fmla="*/ 59 h 104"/>
                <a:gd name="T38" fmla="*/ 47 w 90"/>
                <a:gd name="T39" fmla="*/ 42 h 104"/>
                <a:gd name="T40" fmla="*/ 83 w 90"/>
                <a:gd name="T4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4">
                  <a:moveTo>
                    <a:pt x="83" y="5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4"/>
                    <a:pt x="51" y="91"/>
                    <a:pt x="51" y="88"/>
                  </a:cubicBezTo>
                  <a:cubicBezTo>
                    <a:pt x="43" y="92"/>
                    <a:pt x="34" y="92"/>
                    <a:pt x="24" y="88"/>
                  </a:cubicBezTo>
                  <a:cubicBezTo>
                    <a:pt x="14" y="83"/>
                    <a:pt x="7" y="75"/>
                    <a:pt x="4" y="65"/>
                  </a:cubicBezTo>
                  <a:cubicBezTo>
                    <a:pt x="0" y="54"/>
                    <a:pt x="2" y="43"/>
                    <a:pt x="7" y="31"/>
                  </a:cubicBezTo>
                  <a:cubicBezTo>
                    <a:pt x="13" y="19"/>
                    <a:pt x="21" y="10"/>
                    <a:pt x="31" y="5"/>
                  </a:cubicBezTo>
                  <a:cubicBezTo>
                    <a:pt x="42" y="0"/>
                    <a:pt x="53" y="0"/>
                    <a:pt x="66" y="6"/>
                  </a:cubicBezTo>
                  <a:cubicBezTo>
                    <a:pt x="75" y="11"/>
                    <a:pt x="82" y="17"/>
                    <a:pt x="86" y="24"/>
                  </a:cubicBezTo>
                  <a:cubicBezTo>
                    <a:pt x="89" y="32"/>
                    <a:pt x="90" y="40"/>
                    <a:pt x="87" y="5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5" y="33"/>
                    <a:pt x="63" y="27"/>
                    <a:pt x="57" y="24"/>
                  </a:cubicBezTo>
                  <a:cubicBezTo>
                    <a:pt x="49" y="20"/>
                    <a:pt x="41" y="26"/>
                    <a:pt x="34" y="41"/>
                  </a:cubicBezTo>
                  <a:cubicBezTo>
                    <a:pt x="30" y="51"/>
                    <a:pt x="28" y="57"/>
                    <a:pt x="29" y="61"/>
                  </a:cubicBezTo>
                  <a:cubicBezTo>
                    <a:pt x="31" y="66"/>
                    <a:pt x="33" y="69"/>
                    <a:pt x="37" y="70"/>
                  </a:cubicBezTo>
                  <a:cubicBezTo>
                    <a:pt x="40" y="72"/>
                    <a:pt x="43" y="72"/>
                    <a:pt x="46" y="71"/>
                  </a:cubicBezTo>
                  <a:cubicBezTo>
                    <a:pt x="49" y="70"/>
                    <a:pt x="51" y="68"/>
                    <a:pt x="52" y="65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7" y="42"/>
                    <a:pt x="47" y="42"/>
                    <a:pt x="47" y="42"/>
                  </a:cubicBezTo>
                  <a:lnTo>
                    <a:pt x="8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BB4B664-6851-4F0D-918F-371C610A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440"/>
              <a:ext cx="120" cy="133"/>
            </a:xfrm>
            <a:custGeom>
              <a:avLst/>
              <a:gdLst>
                <a:gd name="T0" fmla="*/ 120 w 120"/>
                <a:gd name="T1" fmla="*/ 28 h 133"/>
                <a:gd name="T2" fmla="*/ 89 w 120"/>
                <a:gd name="T3" fmla="*/ 133 h 133"/>
                <a:gd name="T4" fmla="*/ 57 w 120"/>
                <a:gd name="T5" fmla="*/ 123 h 133"/>
                <a:gd name="T6" fmla="*/ 69 w 120"/>
                <a:gd name="T7" fmla="*/ 82 h 133"/>
                <a:gd name="T8" fmla="*/ 44 w 120"/>
                <a:gd name="T9" fmla="*/ 75 h 133"/>
                <a:gd name="T10" fmla="*/ 32 w 120"/>
                <a:gd name="T11" fmla="*/ 115 h 133"/>
                <a:gd name="T12" fmla="*/ 0 w 120"/>
                <a:gd name="T13" fmla="*/ 105 h 133"/>
                <a:gd name="T14" fmla="*/ 31 w 120"/>
                <a:gd name="T15" fmla="*/ 0 h 133"/>
                <a:gd name="T16" fmla="*/ 63 w 120"/>
                <a:gd name="T17" fmla="*/ 10 h 133"/>
                <a:gd name="T18" fmla="*/ 52 w 120"/>
                <a:gd name="T19" fmla="*/ 49 h 133"/>
                <a:gd name="T20" fmla="*/ 77 w 120"/>
                <a:gd name="T21" fmla="*/ 56 h 133"/>
                <a:gd name="T22" fmla="*/ 88 w 120"/>
                <a:gd name="T23" fmla="*/ 18 h 133"/>
                <a:gd name="T24" fmla="*/ 120 w 120"/>
                <a:gd name="T25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33">
                  <a:moveTo>
                    <a:pt x="120" y="28"/>
                  </a:moveTo>
                  <a:lnTo>
                    <a:pt x="89" y="133"/>
                  </a:lnTo>
                  <a:lnTo>
                    <a:pt x="57" y="123"/>
                  </a:lnTo>
                  <a:lnTo>
                    <a:pt x="69" y="82"/>
                  </a:lnTo>
                  <a:lnTo>
                    <a:pt x="44" y="75"/>
                  </a:lnTo>
                  <a:lnTo>
                    <a:pt x="32" y="115"/>
                  </a:lnTo>
                  <a:lnTo>
                    <a:pt x="0" y="105"/>
                  </a:lnTo>
                  <a:lnTo>
                    <a:pt x="31" y="0"/>
                  </a:lnTo>
                  <a:lnTo>
                    <a:pt x="63" y="10"/>
                  </a:lnTo>
                  <a:lnTo>
                    <a:pt x="52" y="49"/>
                  </a:lnTo>
                  <a:lnTo>
                    <a:pt x="77" y="56"/>
                  </a:lnTo>
                  <a:lnTo>
                    <a:pt x="88" y="18"/>
                  </a:lnTo>
                  <a:lnTo>
                    <a:pt x="1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A308AE7C-F500-4990-A2B6-2A80048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3468"/>
              <a:ext cx="80" cy="117"/>
            </a:xfrm>
            <a:custGeom>
              <a:avLst/>
              <a:gdLst>
                <a:gd name="T0" fmla="*/ 53 w 80"/>
                <a:gd name="T1" fmla="*/ 34 h 117"/>
                <a:gd name="T2" fmla="*/ 39 w 80"/>
                <a:gd name="T3" fmla="*/ 117 h 117"/>
                <a:gd name="T4" fmla="*/ 7 w 80"/>
                <a:gd name="T5" fmla="*/ 112 h 117"/>
                <a:gd name="T6" fmla="*/ 22 w 80"/>
                <a:gd name="T7" fmla="*/ 29 h 117"/>
                <a:gd name="T8" fmla="*/ 0 w 80"/>
                <a:gd name="T9" fmla="*/ 26 h 117"/>
                <a:gd name="T10" fmla="*/ 4 w 80"/>
                <a:gd name="T11" fmla="*/ 0 h 117"/>
                <a:gd name="T12" fmla="*/ 80 w 80"/>
                <a:gd name="T13" fmla="*/ 13 h 117"/>
                <a:gd name="T14" fmla="*/ 75 w 80"/>
                <a:gd name="T15" fmla="*/ 39 h 117"/>
                <a:gd name="T16" fmla="*/ 53 w 80"/>
                <a:gd name="T17" fmla="*/ 3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17">
                  <a:moveTo>
                    <a:pt x="53" y="34"/>
                  </a:moveTo>
                  <a:lnTo>
                    <a:pt x="39" y="117"/>
                  </a:lnTo>
                  <a:lnTo>
                    <a:pt x="7" y="112"/>
                  </a:lnTo>
                  <a:lnTo>
                    <a:pt x="22" y="29"/>
                  </a:lnTo>
                  <a:lnTo>
                    <a:pt x="0" y="26"/>
                  </a:lnTo>
                  <a:lnTo>
                    <a:pt x="4" y="0"/>
                  </a:lnTo>
                  <a:lnTo>
                    <a:pt x="80" y="13"/>
                  </a:lnTo>
                  <a:lnTo>
                    <a:pt x="75" y="39"/>
                  </a:lnTo>
                  <a:lnTo>
                    <a:pt x="5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AE41A9B3-AD54-4E28-9333-87493D72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" y="3481"/>
              <a:ext cx="98" cy="115"/>
            </a:xfrm>
            <a:custGeom>
              <a:avLst/>
              <a:gdLst>
                <a:gd name="T0" fmla="*/ 0 w 80"/>
                <a:gd name="T1" fmla="*/ 63 h 93"/>
                <a:gd name="T2" fmla="*/ 26 w 80"/>
                <a:gd name="T3" fmla="*/ 60 h 93"/>
                <a:gd name="T4" fmla="*/ 42 w 80"/>
                <a:gd name="T5" fmla="*/ 71 h 93"/>
                <a:gd name="T6" fmla="*/ 52 w 80"/>
                <a:gd name="T7" fmla="*/ 66 h 93"/>
                <a:gd name="T8" fmla="*/ 50 w 80"/>
                <a:gd name="T9" fmla="*/ 62 h 93"/>
                <a:gd name="T10" fmla="*/ 42 w 80"/>
                <a:gd name="T11" fmla="*/ 59 h 93"/>
                <a:gd name="T12" fmla="*/ 12 w 80"/>
                <a:gd name="T13" fmla="*/ 45 h 93"/>
                <a:gd name="T14" fmla="*/ 7 w 80"/>
                <a:gd name="T15" fmla="*/ 28 h 93"/>
                <a:gd name="T16" fmla="*/ 17 w 80"/>
                <a:gd name="T17" fmla="*/ 8 h 93"/>
                <a:gd name="T18" fmla="*/ 45 w 80"/>
                <a:gd name="T19" fmla="*/ 1 h 93"/>
                <a:gd name="T20" fmla="*/ 80 w 80"/>
                <a:gd name="T21" fmla="*/ 24 h 93"/>
                <a:gd name="T22" fmla="*/ 57 w 80"/>
                <a:gd name="T23" fmla="*/ 30 h 93"/>
                <a:gd name="T24" fmla="*/ 43 w 80"/>
                <a:gd name="T25" fmla="*/ 20 h 93"/>
                <a:gd name="T26" fmla="*/ 34 w 80"/>
                <a:gd name="T27" fmla="*/ 25 h 93"/>
                <a:gd name="T28" fmla="*/ 36 w 80"/>
                <a:gd name="T29" fmla="*/ 29 h 93"/>
                <a:gd name="T30" fmla="*/ 43 w 80"/>
                <a:gd name="T31" fmla="*/ 32 h 93"/>
                <a:gd name="T32" fmla="*/ 66 w 80"/>
                <a:gd name="T33" fmla="*/ 39 h 93"/>
                <a:gd name="T34" fmla="*/ 76 w 80"/>
                <a:gd name="T35" fmla="*/ 49 h 93"/>
                <a:gd name="T36" fmla="*/ 80 w 80"/>
                <a:gd name="T37" fmla="*/ 64 h 93"/>
                <a:gd name="T38" fmla="*/ 68 w 80"/>
                <a:gd name="T39" fmla="*/ 85 h 93"/>
                <a:gd name="T40" fmla="*/ 39 w 80"/>
                <a:gd name="T41" fmla="*/ 92 h 93"/>
                <a:gd name="T42" fmla="*/ 0 w 80"/>
                <a:gd name="T43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3">
                  <a:moveTo>
                    <a:pt x="0" y="63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8" y="67"/>
                    <a:pt x="33" y="71"/>
                    <a:pt x="42" y="71"/>
                  </a:cubicBezTo>
                  <a:cubicBezTo>
                    <a:pt x="48" y="72"/>
                    <a:pt x="52" y="70"/>
                    <a:pt x="52" y="66"/>
                  </a:cubicBezTo>
                  <a:cubicBezTo>
                    <a:pt x="52" y="64"/>
                    <a:pt x="52" y="63"/>
                    <a:pt x="50" y="62"/>
                  </a:cubicBezTo>
                  <a:cubicBezTo>
                    <a:pt x="49" y="61"/>
                    <a:pt x="46" y="60"/>
                    <a:pt x="42" y="59"/>
                  </a:cubicBezTo>
                  <a:cubicBezTo>
                    <a:pt x="26" y="55"/>
                    <a:pt x="17" y="50"/>
                    <a:pt x="12" y="45"/>
                  </a:cubicBezTo>
                  <a:cubicBezTo>
                    <a:pt x="8" y="40"/>
                    <a:pt x="6" y="34"/>
                    <a:pt x="7" y="28"/>
                  </a:cubicBezTo>
                  <a:cubicBezTo>
                    <a:pt x="7" y="20"/>
                    <a:pt x="11" y="13"/>
                    <a:pt x="17" y="8"/>
                  </a:cubicBezTo>
                  <a:cubicBezTo>
                    <a:pt x="24" y="2"/>
                    <a:pt x="33" y="0"/>
                    <a:pt x="45" y="1"/>
                  </a:cubicBezTo>
                  <a:cubicBezTo>
                    <a:pt x="63" y="2"/>
                    <a:pt x="75" y="10"/>
                    <a:pt x="80" y="2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5" y="24"/>
                    <a:pt x="50" y="21"/>
                    <a:pt x="43" y="20"/>
                  </a:cubicBezTo>
                  <a:cubicBezTo>
                    <a:pt x="37" y="20"/>
                    <a:pt x="34" y="22"/>
                    <a:pt x="34" y="25"/>
                  </a:cubicBezTo>
                  <a:cubicBezTo>
                    <a:pt x="34" y="27"/>
                    <a:pt x="34" y="28"/>
                    <a:pt x="36" y="29"/>
                  </a:cubicBezTo>
                  <a:cubicBezTo>
                    <a:pt x="37" y="30"/>
                    <a:pt x="40" y="31"/>
                    <a:pt x="43" y="32"/>
                  </a:cubicBezTo>
                  <a:cubicBezTo>
                    <a:pt x="54" y="35"/>
                    <a:pt x="61" y="38"/>
                    <a:pt x="66" y="39"/>
                  </a:cubicBezTo>
                  <a:cubicBezTo>
                    <a:pt x="70" y="41"/>
                    <a:pt x="74" y="45"/>
                    <a:pt x="76" y="49"/>
                  </a:cubicBezTo>
                  <a:cubicBezTo>
                    <a:pt x="79" y="53"/>
                    <a:pt x="80" y="58"/>
                    <a:pt x="80" y="64"/>
                  </a:cubicBezTo>
                  <a:cubicBezTo>
                    <a:pt x="80" y="73"/>
                    <a:pt x="76" y="80"/>
                    <a:pt x="68" y="85"/>
                  </a:cubicBezTo>
                  <a:cubicBezTo>
                    <a:pt x="60" y="90"/>
                    <a:pt x="51" y="93"/>
                    <a:pt x="39" y="92"/>
                  </a:cubicBezTo>
                  <a:cubicBezTo>
                    <a:pt x="17" y="91"/>
                    <a:pt x="4" y="81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B835EBC7-85D0-4AD1-BD0E-9B79E9F7D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2" y="3475"/>
              <a:ext cx="111" cy="119"/>
            </a:xfrm>
            <a:custGeom>
              <a:avLst/>
              <a:gdLst>
                <a:gd name="T0" fmla="*/ 90 w 90"/>
                <a:gd name="T1" fmla="*/ 85 h 96"/>
                <a:gd name="T2" fmla="*/ 60 w 90"/>
                <a:gd name="T3" fmla="*/ 89 h 96"/>
                <a:gd name="T4" fmla="*/ 43 w 90"/>
                <a:gd name="T5" fmla="*/ 57 h 96"/>
                <a:gd name="T6" fmla="*/ 34 w 90"/>
                <a:gd name="T7" fmla="*/ 58 h 96"/>
                <a:gd name="T8" fmla="*/ 39 w 90"/>
                <a:gd name="T9" fmla="*/ 92 h 96"/>
                <a:gd name="T10" fmla="*/ 12 w 90"/>
                <a:gd name="T11" fmla="*/ 96 h 96"/>
                <a:gd name="T12" fmla="*/ 0 w 90"/>
                <a:gd name="T13" fmla="*/ 8 h 96"/>
                <a:gd name="T14" fmla="*/ 46 w 90"/>
                <a:gd name="T15" fmla="*/ 1 h 96"/>
                <a:gd name="T16" fmla="*/ 71 w 90"/>
                <a:gd name="T17" fmla="*/ 5 h 96"/>
                <a:gd name="T18" fmla="*/ 82 w 90"/>
                <a:gd name="T19" fmla="*/ 23 h 96"/>
                <a:gd name="T20" fmla="*/ 80 w 90"/>
                <a:gd name="T21" fmla="*/ 37 h 96"/>
                <a:gd name="T22" fmla="*/ 69 w 90"/>
                <a:gd name="T23" fmla="*/ 49 h 96"/>
                <a:gd name="T24" fmla="*/ 90 w 90"/>
                <a:gd name="T25" fmla="*/ 85 h 96"/>
                <a:gd name="T26" fmla="*/ 32 w 90"/>
                <a:gd name="T27" fmla="*/ 40 h 96"/>
                <a:gd name="T28" fmla="*/ 43 w 90"/>
                <a:gd name="T29" fmla="*/ 38 h 96"/>
                <a:gd name="T30" fmla="*/ 51 w 90"/>
                <a:gd name="T31" fmla="*/ 35 h 96"/>
                <a:gd name="T32" fmla="*/ 54 w 90"/>
                <a:gd name="T33" fmla="*/ 28 h 96"/>
                <a:gd name="T34" fmla="*/ 42 w 90"/>
                <a:gd name="T35" fmla="*/ 21 h 96"/>
                <a:gd name="T36" fmla="*/ 30 w 90"/>
                <a:gd name="T37" fmla="*/ 23 h 96"/>
                <a:gd name="T38" fmla="*/ 32 w 90"/>
                <a:gd name="T3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96">
                  <a:moveTo>
                    <a:pt x="90" y="85"/>
                  </a:moveTo>
                  <a:cubicBezTo>
                    <a:pt x="60" y="89"/>
                    <a:pt x="60" y="89"/>
                    <a:pt x="60" y="89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6" y="0"/>
                    <a:pt x="64" y="1"/>
                    <a:pt x="71" y="5"/>
                  </a:cubicBezTo>
                  <a:cubicBezTo>
                    <a:pt x="77" y="9"/>
                    <a:pt x="81" y="15"/>
                    <a:pt x="82" y="23"/>
                  </a:cubicBezTo>
                  <a:cubicBezTo>
                    <a:pt x="82" y="28"/>
                    <a:pt x="82" y="33"/>
                    <a:pt x="80" y="37"/>
                  </a:cubicBezTo>
                  <a:cubicBezTo>
                    <a:pt x="79" y="41"/>
                    <a:pt x="75" y="45"/>
                    <a:pt x="69" y="49"/>
                  </a:cubicBezTo>
                  <a:lnTo>
                    <a:pt x="90" y="85"/>
                  </a:lnTo>
                  <a:close/>
                  <a:moveTo>
                    <a:pt x="32" y="40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7" y="38"/>
                    <a:pt x="50" y="36"/>
                    <a:pt x="51" y="35"/>
                  </a:cubicBezTo>
                  <a:cubicBezTo>
                    <a:pt x="53" y="33"/>
                    <a:pt x="54" y="31"/>
                    <a:pt x="54" y="28"/>
                  </a:cubicBezTo>
                  <a:cubicBezTo>
                    <a:pt x="53" y="22"/>
                    <a:pt x="49" y="20"/>
                    <a:pt x="42" y="21"/>
                  </a:cubicBezTo>
                  <a:cubicBezTo>
                    <a:pt x="30" y="23"/>
                    <a:pt x="30" y="23"/>
                    <a:pt x="30" y="23"/>
                  </a:cubicBezTo>
                  <a:lnTo>
                    <a:pt x="3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1C590BBA-65CF-4503-8BFD-96F458BC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3447"/>
              <a:ext cx="109" cy="127"/>
            </a:xfrm>
            <a:custGeom>
              <a:avLst/>
              <a:gdLst>
                <a:gd name="T0" fmla="*/ 101 w 109"/>
                <a:gd name="T1" fmla="*/ 80 h 127"/>
                <a:gd name="T2" fmla="*/ 109 w 109"/>
                <a:gd name="T3" fmla="*/ 106 h 127"/>
                <a:gd name="T4" fmla="*/ 30 w 109"/>
                <a:gd name="T5" fmla="*/ 127 h 127"/>
                <a:gd name="T6" fmla="*/ 0 w 109"/>
                <a:gd name="T7" fmla="*/ 22 h 127"/>
                <a:gd name="T8" fmla="*/ 79 w 109"/>
                <a:gd name="T9" fmla="*/ 0 h 127"/>
                <a:gd name="T10" fmla="*/ 87 w 109"/>
                <a:gd name="T11" fmla="*/ 24 h 127"/>
                <a:gd name="T12" fmla="*/ 39 w 109"/>
                <a:gd name="T13" fmla="*/ 37 h 127"/>
                <a:gd name="T14" fmla="*/ 43 w 109"/>
                <a:gd name="T15" fmla="*/ 53 h 127"/>
                <a:gd name="T16" fmla="*/ 82 w 109"/>
                <a:gd name="T17" fmla="*/ 42 h 127"/>
                <a:gd name="T18" fmla="*/ 88 w 109"/>
                <a:gd name="T19" fmla="*/ 65 h 127"/>
                <a:gd name="T20" fmla="*/ 50 w 109"/>
                <a:gd name="T21" fmla="*/ 76 h 127"/>
                <a:gd name="T22" fmla="*/ 55 w 109"/>
                <a:gd name="T23" fmla="*/ 94 h 127"/>
                <a:gd name="T24" fmla="*/ 101 w 109"/>
                <a:gd name="T25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27">
                  <a:moveTo>
                    <a:pt x="101" y="80"/>
                  </a:moveTo>
                  <a:lnTo>
                    <a:pt x="109" y="106"/>
                  </a:lnTo>
                  <a:lnTo>
                    <a:pt x="30" y="127"/>
                  </a:lnTo>
                  <a:lnTo>
                    <a:pt x="0" y="22"/>
                  </a:lnTo>
                  <a:lnTo>
                    <a:pt x="79" y="0"/>
                  </a:lnTo>
                  <a:lnTo>
                    <a:pt x="87" y="24"/>
                  </a:lnTo>
                  <a:lnTo>
                    <a:pt x="39" y="37"/>
                  </a:lnTo>
                  <a:lnTo>
                    <a:pt x="43" y="53"/>
                  </a:lnTo>
                  <a:lnTo>
                    <a:pt x="82" y="42"/>
                  </a:lnTo>
                  <a:lnTo>
                    <a:pt x="88" y="65"/>
                  </a:lnTo>
                  <a:lnTo>
                    <a:pt x="50" y="76"/>
                  </a:lnTo>
                  <a:lnTo>
                    <a:pt x="55" y="94"/>
                  </a:lnTo>
                  <a:lnTo>
                    <a:pt x="10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0A6E12C2-45CE-4A16-AFFF-0688BF51A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" y="3418"/>
              <a:ext cx="108" cy="124"/>
            </a:xfrm>
            <a:custGeom>
              <a:avLst/>
              <a:gdLst>
                <a:gd name="T0" fmla="*/ 13 w 88"/>
                <a:gd name="T1" fmla="*/ 82 h 100"/>
                <a:gd name="T2" fmla="*/ 34 w 88"/>
                <a:gd name="T3" fmla="*/ 68 h 100"/>
                <a:gd name="T4" fmla="*/ 53 w 88"/>
                <a:gd name="T5" fmla="*/ 72 h 100"/>
                <a:gd name="T6" fmla="*/ 61 w 88"/>
                <a:gd name="T7" fmla="*/ 63 h 100"/>
                <a:gd name="T8" fmla="*/ 57 w 88"/>
                <a:gd name="T9" fmla="*/ 60 h 100"/>
                <a:gd name="T10" fmla="*/ 48 w 88"/>
                <a:gd name="T11" fmla="*/ 61 h 100"/>
                <a:gd name="T12" fmla="*/ 16 w 88"/>
                <a:gd name="T13" fmla="*/ 61 h 100"/>
                <a:gd name="T14" fmla="*/ 3 w 88"/>
                <a:gd name="T15" fmla="*/ 48 h 100"/>
                <a:gd name="T16" fmla="*/ 4 w 88"/>
                <a:gd name="T17" fmla="*/ 25 h 100"/>
                <a:gd name="T18" fmla="*/ 26 w 88"/>
                <a:gd name="T19" fmla="*/ 7 h 100"/>
                <a:gd name="T20" fmla="*/ 68 w 88"/>
                <a:gd name="T21" fmla="*/ 13 h 100"/>
                <a:gd name="T22" fmla="*/ 49 w 88"/>
                <a:gd name="T23" fmla="*/ 28 h 100"/>
                <a:gd name="T24" fmla="*/ 33 w 88"/>
                <a:gd name="T25" fmla="*/ 26 h 100"/>
                <a:gd name="T26" fmla="*/ 27 w 88"/>
                <a:gd name="T27" fmla="*/ 34 h 100"/>
                <a:gd name="T28" fmla="*/ 30 w 88"/>
                <a:gd name="T29" fmla="*/ 37 h 100"/>
                <a:gd name="T30" fmla="*/ 38 w 88"/>
                <a:gd name="T31" fmla="*/ 36 h 100"/>
                <a:gd name="T32" fmla="*/ 61 w 88"/>
                <a:gd name="T33" fmla="*/ 33 h 100"/>
                <a:gd name="T34" fmla="*/ 75 w 88"/>
                <a:gd name="T35" fmla="*/ 37 h 100"/>
                <a:gd name="T36" fmla="*/ 85 w 88"/>
                <a:gd name="T37" fmla="*/ 49 h 100"/>
                <a:gd name="T38" fmla="*/ 83 w 88"/>
                <a:gd name="T39" fmla="*/ 73 h 100"/>
                <a:gd name="T40" fmla="*/ 60 w 88"/>
                <a:gd name="T41" fmla="*/ 92 h 100"/>
                <a:gd name="T42" fmla="*/ 13 w 88"/>
                <a:gd name="T43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00">
                  <a:moveTo>
                    <a:pt x="13" y="82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9" y="74"/>
                    <a:pt x="45" y="75"/>
                    <a:pt x="53" y="72"/>
                  </a:cubicBezTo>
                  <a:cubicBezTo>
                    <a:pt x="60" y="69"/>
                    <a:pt x="62" y="66"/>
                    <a:pt x="61" y="63"/>
                  </a:cubicBezTo>
                  <a:cubicBezTo>
                    <a:pt x="60" y="61"/>
                    <a:pt x="59" y="60"/>
                    <a:pt x="57" y="60"/>
                  </a:cubicBezTo>
                  <a:cubicBezTo>
                    <a:pt x="55" y="60"/>
                    <a:pt x="52" y="60"/>
                    <a:pt x="48" y="61"/>
                  </a:cubicBezTo>
                  <a:cubicBezTo>
                    <a:pt x="32" y="64"/>
                    <a:pt x="22" y="64"/>
                    <a:pt x="16" y="61"/>
                  </a:cubicBezTo>
                  <a:cubicBezTo>
                    <a:pt x="10" y="59"/>
                    <a:pt x="6" y="54"/>
                    <a:pt x="3" y="48"/>
                  </a:cubicBezTo>
                  <a:cubicBezTo>
                    <a:pt x="0" y="40"/>
                    <a:pt x="0" y="33"/>
                    <a:pt x="4" y="25"/>
                  </a:cubicBezTo>
                  <a:cubicBezTo>
                    <a:pt x="8" y="18"/>
                    <a:pt x="15" y="12"/>
                    <a:pt x="26" y="7"/>
                  </a:cubicBezTo>
                  <a:cubicBezTo>
                    <a:pt x="43" y="0"/>
                    <a:pt x="57" y="2"/>
                    <a:pt x="68" y="13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5" y="24"/>
                    <a:pt x="39" y="23"/>
                    <a:pt x="33" y="26"/>
                  </a:cubicBezTo>
                  <a:cubicBezTo>
                    <a:pt x="27" y="28"/>
                    <a:pt x="25" y="31"/>
                    <a:pt x="27" y="34"/>
                  </a:cubicBezTo>
                  <a:cubicBezTo>
                    <a:pt x="27" y="36"/>
                    <a:pt x="28" y="37"/>
                    <a:pt x="30" y="37"/>
                  </a:cubicBezTo>
                  <a:cubicBezTo>
                    <a:pt x="32" y="37"/>
                    <a:pt x="34" y="37"/>
                    <a:pt x="38" y="36"/>
                  </a:cubicBezTo>
                  <a:cubicBezTo>
                    <a:pt x="49" y="34"/>
                    <a:pt x="57" y="33"/>
                    <a:pt x="61" y="33"/>
                  </a:cubicBezTo>
                  <a:cubicBezTo>
                    <a:pt x="66" y="33"/>
                    <a:pt x="71" y="34"/>
                    <a:pt x="75" y="37"/>
                  </a:cubicBezTo>
                  <a:cubicBezTo>
                    <a:pt x="79" y="40"/>
                    <a:pt x="83" y="44"/>
                    <a:pt x="85" y="49"/>
                  </a:cubicBezTo>
                  <a:cubicBezTo>
                    <a:pt x="88" y="57"/>
                    <a:pt x="88" y="65"/>
                    <a:pt x="83" y="73"/>
                  </a:cubicBezTo>
                  <a:cubicBezTo>
                    <a:pt x="79" y="81"/>
                    <a:pt x="71" y="87"/>
                    <a:pt x="60" y="92"/>
                  </a:cubicBezTo>
                  <a:cubicBezTo>
                    <a:pt x="40" y="100"/>
                    <a:pt x="24" y="97"/>
                    <a:pt x="1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07C06944-BBB0-41CF-AE8C-E8755926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" y="3365"/>
              <a:ext cx="125" cy="136"/>
            </a:xfrm>
            <a:custGeom>
              <a:avLst/>
              <a:gdLst>
                <a:gd name="T0" fmla="*/ 112 w 125"/>
                <a:gd name="T1" fmla="*/ 73 h 136"/>
                <a:gd name="T2" fmla="*/ 125 w 125"/>
                <a:gd name="T3" fmla="*/ 95 h 136"/>
                <a:gd name="T4" fmla="*/ 54 w 125"/>
                <a:gd name="T5" fmla="*/ 136 h 136"/>
                <a:gd name="T6" fmla="*/ 0 w 125"/>
                <a:gd name="T7" fmla="*/ 41 h 136"/>
                <a:gd name="T8" fmla="*/ 71 w 125"/>
                <a:gd name="T9" fmla="*/ 0 h 136"/>
                <a:gd name="T10" fmla="*/ 83 w 125"/>
                <a:gd name="T11" fmla="*/ 22 h 136"/>
                <a:gd name="T12" fmla="*/ 40 w 125"/>
                <a:gd name="T13" fmla="*/ 47 h 136"/>
                <a:gd name="T14" fmla="*/ 48 w 125"/>
                <a:gd name="T15" fmla="*/ 61 h 136"/>
                <a:gd name="T16" fmla="*/ 82 w 125"/>
                <a:gd name="T17" fmla="*/ 41 h 136"/>
                <a:gd name="T18" fmla="*/ 95 w 125"/>
                <a:gd name="T19" fmla="*/ 62 h 136"/>
                <a:gd name="T20" fmla="*/ 60 w 125"/>
                <a:gd name="T21" fmla="*/ 82 h 136"/>
                <a:gd name="T22" fmla="*/ 69 w 125"/>
                <a:gd name="T23" fmla="*/ 98 h 136"/>
                <a:gd name="T24" fmla="*/ 112 w 125"/>
                <a:gd name="T25" fmla="*/ 7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36">
                  <a:moveTo>
                    <a:pt x="112" y="73"/>
                  </a:moveTo>
                  <a:lnTo>
                    <a:pt x="125" y="95"/>
                  </a:lnTo>
                  <a:lnTo>
                    <a:pt x="54" y="136"/>
                  </a:lnTo>
                  <a:lnTo>
                    <a:pt x="0" y="41"/>
                  </a:lnTo>
                  <a:lnTo>
                    <a:pt x="71" y="0"/>
                  </a:lnTo>
                  <a:lnTo>
                    <a:pt x="83" y="22"/>
                  </a:lnTo>
                  <a:lnTo>
                    <a:pt x="40" y="47"/>
                  </a:lnTo>
                  <a:lnTo>
                    <a:pt x="48" y="61"/>
                  </a:lnTo>
                  <a:lnTo>
                    <a:pt x="82" y="41"/>
                  </a:lnTo>
                  <a:lnTo>
                    <a:pt x="95" y="62"/>
                  </a:lnTo>
                  <a:lnTo>
                    <a:pt x="60" y="82"/>
                  </a:lnTo>
                  <a:lnTo>
                    <a:pt x="69" y="98"/>
                  </a:lnTo>
                  <a:lnTo>
                    <a:pt x="11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F4E85C06-EF7F-4BDC-90E3-BB4DB025A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2" y="3314"/>
              <a:ext cx="145" cy="134"/>
            </a:xfrm>
            <a:custGeom>
              <a:avLst/>
              <a:gdLst>
                <a:gd name="T0" fmla="*/ 117 w 117"/>
                <a:gd name="T1" fmla="*/ 60 h 108"/>
                <a:gd name="T2" fmla="*/ 93 w 117"/>
                <a:gd name="T3" fmla="*/ 78 h 108"/>
                <a:gd name="T4" fmla="*/ 62 w 117"/>
                <a:gd name="T5" fmla="*/ 59 h 108"/>
                <a:gd name="T6" fmla="*/ 55 w 117"/>
                <a:gd name="T7" fmla="*/ 64 h 108"/>
                <a:gd name="T8" fmla="*/ 76 w 117"/>
                <a:gd name="T9" fmla="*/ 91 h 108"/>
                <a:gd name="T10" fmla="*/ 54 w 117"/>
                <a:gd name="T11" fmla="*/ 108 h 108"/>
                <a:gd name="T12" fmla="*/ 0 w 117"/>
                <a:gd name="T13" fmla="*/ 37 h 108"/>
                <a:gd name="T14" fmla="*/ 37 w 117"/>
                <a:gd name="T15" fmla="*/ 9 h 108"/>
                <a:gd name="T16" fmla="*/ 60 w 117"/>
                <a:gd name="T17" fmla="*/ 0 h 108"/>
                <a:gd name="T18" fmla="*/ 79 w 117"/>
                <a:gd name="T19" fmla="*/ 10 h 108"/>
                <a:gd name="T20" fmla="*/ 84 w 117"/>
                <a:gd name="T21" fmla="*/ 23 h 108"/>
                <a:gd name="T22" fmla="*/ 81 w 117"/>
                <a:gd name="T23" fmla="*/ 39 h 108"/>
                <a:gd name="T24" fmla="*/ 117 w 117"/>
                <a:gd name="T25" fmla="*/ 60 h 108"/>
                <a:gd name="T26" fmla="*/ 44 w 117"/>
                <a:gd name="T27" fmla="*/ 49 h 108"/>
                <a:gd name="T28" fmla="*/ 53 w 117"/>
                <a:gd name="T29" fmla="*/ 42 h 108"/>
                <a:gd name="T30" fmla="*/ 58 w 117"/>
                <a:gd name="T31" fmla="*/ 35 h 108"/>
                <a:gd name="T32" fmla="*/ 57 w 117"/>
                <a:gd name="T33" fmla="*/ 29 h 108"/>
                <a:gd name="T34" fmla="*/ 43 w 117"/>
                <a:gd name="T35" fmla="*/ 28 h 108"/>
                <a:gd name="T36" fmla="*/ 33 w 117"/>
                <a:gd name="T37" fmla="*/ 36 h 108"/>
                <a:gd name="T38" fmla="*/ 44 w 117"/>
                <a:gd name="T39" fmla="*/ 4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8">
                  <a:moveTo>
                    <a:pt x="117" y="60"/>
                  </a:moveTo>
                  <a:cubicBezTo>
                    <a:pt x="93" y="78"/>
                    <a:pt x="93" y="78"/>
                    <a:pt x="93" y="78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5" y="3"/>
                    <a:pt x="53" y="0"/>
                    <a:pt x="60" y="0"/>
                  </a:cubicBezTo>
                  <a:cubicBezTo>
                    <a:pt x="68" y="1"/>
                    <a:pt x="74" y="4"/>
                    <a:pt x="79" y="10"/>
                  </a:cubicBezTo>
                  <a:cubicBezTo>
                    <a:pt x="82" y="14"/>
                    <a:pt x="84" y="19"/>
                    <a:pt x="84" y="23"/>
                  </a:cubicBezTo>
                  <a:cubicBezTo>
                    <a:pt x="85" y="27"/>
                    <a:pt x="84" y="33"/>
                    <a:pt x="81" y="39"/>
                  </a:cubicBezTo>
                  <a:lnTo>
                    <a:pt x="117" y="60"/>
                  </a:lnTo>
                  <a:close/>
                  <a:moveTo>
                    <a:pt x="44" y="49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6" y="40"/>
                    <a:pt x="57" y="38"/>
                    <a:pt x="58" y="35"/>
                  </a:cubicBezTo>
                  <a:cubicBezTo>
                    <a:pt x="59" y="33"/>
                    <a:pt x="58" y="31"/>
                    <a:pt x="57" y="29"/>
                  </a:cubicBezTo>
                  <a:cubicBezTo>
                    <a:pt x="53" y="24"/>
                    <a:pt x="49" y="24"/>
                    <a:pt x="43" y="28"/>
                  </a:cubicBezTo>
                  <a:cubicBezTo>
                    <a:pt x="33" y="36"/>
                    <a:pt x="33" y="36"/>
                    <a:pt x="33" y="36"/>
                  </a:cubicBezTo>
                  <a:lnTo>
                    <a:pt x="4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B7568AB6-6779-435B-BA19-008DFD75A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" y="3228"/>
              <a:ext cx="127" cy="126"/>
            </a:xfrm>
            <a:custGeom>
              <a:avLst/>
              <a:gdLst>
                <a:gd name="T0" fmla="*/ 60 w 103"/>
                <a:gd name="T1" fmla="*/ 0 h 102"/>
                <a:gd name="T2" fmla="*/ 103 w 103"/>
                <a:gd name="T3" fmla="*/ 82 h 102"/>
                <a:gd name="T4" fmla="*/ 84 w 103"/>
                <a:gd name="T5" fmla="*/ 102 h 102"/>
                <a:gd name="T6" fmla="*/ 0 w 103"/>
                <a:gd name="T7" fmla="*/ 60 h 102"/>
                <a:gd name="T8" fmla="*/ 21 w 103"/>
                <a:gd name="T9" fmla="*/ 39 h 102"/>
                <a:gd name="T10" fmla="*/ 65 w 103"/>
                <a:gd name="T11" fmla="*/ 63 h 102"/>
                <a:gd name="T12" fmla="*/ 73 w 103"/>
                <a:gd name="T13" fmla="*/ 68 h 102"/>
                <a:gd name="T14" fmla="*/ 44 w 103"/>
                <a:gd name="T15" fmla="*/ 16 h 102"/>
                <a:gd name="T16" fmla="*/ 60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60" y="0"/>
                  </a:moveTo>
                  <a:cubicBezTo>
                    <a:pt x="103" y="82"/>
                    <a:pt x="103" y="82"/>
                    <a:pt x="103" y="8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8" y="65"/>
                    <a:pt x="70" y="66"/>
                    <a:pt x="73" y="68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3F809E1D-319E-4D74-8DC1-C2EDD265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" y="3158"/>
              <a:ext cx="137" cy="132"/>
            </a:xfrm>
            <a:custGeom>
              <a:avLst/>
              <a:gdLst>
                <a:gd name="T0" fmla="*/ 116 w 137"/>
                <a:gd name="T1" fmla="*/ 50 h 132"/>
                <a:gd name="T2" fmla="*/ 137 w 137"/>
                <a:gd name="T3" fmla="*/ 66 h 132"/>
                <a:gd name="T4" fmla="*/ 87 w 137"/>
                <a:gd name="T5" fmla="*/ 132 h 132"/>
                <a:gd name="T6" fmla="*/ 0 w 137"/>
                <a:gd name="T7" fmla="*/ 65 h 132"/>
                <a:gd name="T8" fmla="*/ 51 w 137"/>
                <a:gd name="T9" fmla="*/ 0 h 132"/>
                <a:gd name="T10" fmla="*/ 71 w 137"/>
                <a:gd name="T11" fmla="*/ 16 h 132"/>
                <a:gd name="T12" fmla="*/ 40 w 137"/>
                <a:gd name="T13" fmla="*/ 55 h 132"/>
                <a:gd name="T14" fmla="*/ 53 w 137"/>
                <a:gd name="T15" fmla="*/ 64 h 132"/>
                <a:gd name="T16" fmla="*/ 77 w 137"/>
                <a:gd name="T17" fmla="*/ 33 h 132"/>
                <a:gd name="T18" fmla="*/ 97 w 137"/>
                <a:gd name="T19" fmla="*/ 48 h 132"/>
                <a:gd name="T20" fmla="*/ 72 w 137"/>
                <a:gd name="T21" fmla="*/ 79 h 132"/>
                <a:gd name="T22" fmla="*/ 87 w 137"/>
                <a:gd name="T23" fmla="*/ 90 h 132"/>
                <a:gd name="T24" fmla="*/ 116 w 137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2">
                  <a:moveTo>
                    <a:pt x="116" y="50"/>
                  </a:moveTo>
                  <a:lnTo>
                    <a:pt x="137" y="66"/>
                  </a:lnTo>
                  <a:lnTo>
                    <a:pt x="87" y="132"/>
                  </a:lnTo>
                  <a:lnTo>
                    <a:pt x="0" y="65"/>
                  </a:lnTo>
                  <a:lnTo>
                    <a:pt x="51" y="0"/>
                  </a:lnTo>
                  <a:lnTo>
                    <a:pt x="71" y="16"/>
                  </a:lnTo>
                  <a:lnTo>
                    <a:pt x="40" y="55"/>
                  </a:lnTo>
                  <a:lnTo>
                    <a:pt x="53" y="64"/>
                  </a:lnTo>
                  <a:lnTo>
                    <a:pt x="77" y="33"/>
                  </a:lnTo>
                  <a:lnTo>
                    <a:pt x="97" y="48"/>
                  </a:lnTo>
                  <a:lnTo>
                    <a:pt x="72" y="79"/>
                  </a:lnTo>
                  <a:lnTo>
                    <a:pt x="87" y="90"/>
                  </a:lnTo>
                  <a:lnTo>
                    <a:pt x="11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AD1CCB1F-7AE2-46D1-A4B1-9CAF378351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0" y="3084"/>
              <a:ext cx="127" cy="122"/>
            </a:xfrm>
            <a:custGeom>
              <a:avLst/>
              <a:gdLst>
                <a:gd name="T0" fmla="*/ 77 w 103"/>
                <a:gd name="T1" fmla="*/ 99 h 99"/>
                <a:gd name="T2" fmla="*/ 0 w 103"/>
                <a:gd name="T3" fmla="*/ 55 h 99"/>
                <a:gd name="T4" fmla="*/ 17 w 103"/>
                <a:gd name="T5" fmla="*/ 25 h 99"/>
                <a:gd name="T6" fmla="*/ 46 w 103"/>
                <a:gd name="T7" fmla="*/ 2 h 99"/>
                <a:gd name="T8" fmla="*/ 78 w 103"/>
                <a:gd name="T9" fmla="*/ 8 h 99"/>
                <a:gd name="T10" fmla="*/ 100 w 103"/>
                <a:gd name="T11" fmla="*/ 35 h 99"/>
                <a:gd name="T12" fmla="*/ 95 w 103"/>
                <a:gd name="T13" fmla="*/ 68 h 99"/>
                <a:gd name="T14" fmla="*/ 77 w 103"/>
                <a:gd name="T15" fmla="*/ 99 h 99"/>
                <a:gd name="T16" fmla="*/ 73 w 103"/>
                <a:gd name="T17" fmla="*/ 65 h 99"/>
                <a:gd name="T18" fmla="*/ 77 w 103"/>
                <a:gd name="T19" fmla="*/ 59 h 99"/>
                <a:gd name="T20" fmla="*/ 77 w 103"/>
                <a:gd name="T21" fmla="*/ 46 h 99"/>
                <a:gd name="T22" fmla="*/ 64 w 103"/>
                <a:gd name="T23" fmla="*/ 33 h 99"/>
                <a:gd name="T24" fmla="*/ 47 w 103"/>
                <a:gd name="T25" fmla="*/ 28 h 99"/>
                <a:gd name="T26" fmla="*/ 35 w 103"/>
                <a:gd name="T27" fmla="*/ 35 h 99"/>
                <a:gd name="T28" fmla="*/ 31 w 103"/>
                <a:gd name="T29" fmla="*/ 41 h 99"/>
                <a:gd name="T30" fmla="*/ 73 w 103"/>
                <a:gd name="T31" fmla="*/ 6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99">
                  <a:moveTo>
                    <a:pt x="77" y="99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5" y="12"/>
                    <a:pt x="34" y="5"/>
                    <a:pt x="46" y="2"/>
                  </a:cubicBezTo>
                  <a:cubicBezTo>
                    <a:pt x="57" y="0"/>
                    <a:pt x="68" y="2"/>
                    <a:pt x="78" y="8"/>
                  </a:cubicBezTo>
                  <a:cubicBezTo>
                    <a:pt x="89" y="15"/>
                    <a:pt x="97" y="24"/>
                    <a:pt x="100" y="35"/>
                  </a:cubicBezTo>
                  <a:cubicBezTo>
                    <a:pt x="103" y="46"/>
                    <a:pt x="102" y="57"/>
                    <a:pt x="95" y="68"/>
                  </a:cubicBezTo>
                  <a:lnTo>
                    <a:pt x="77" y="99"/>
                  </a:lnTo>
                  <a:close/>
                  <a:moveTo>
                    <a:pt x="73" y="65"/>
                  </a:moveTo>
                  <a:cubicBezTo>
                    <a:pt x="77" y="59"/>
                    <a:pt x="77" y="59"/>
                    <a:pt x="77" y="59"/>
                  </a:cubicBezTo>
                  <a:cubicBezTo>
                    <a:pt x="79" y="55"/>
                    <a:pt x="79" y="51"/>
                    <a:pt x="77" y="46"/>
                  </a:cubicBezTo>
                  <a:cubicBezTo>
                    <a:pt x="74" y="41"/>
                    <a:pt x="70" y="37"/>
                    <a:pt x="64" y="33"/>
                  </a:cubicBezTo>
                  <a:cubicBezTo>
                    <a:pt x="58" y="30"/>
                    <a:pt x="52" y="28"/>
                    <a:pt x="47" y="28"/>
                  </a:cubicBezTo>
                  <a:cubicBezTo>
                    <a:pt x="41" y="28"/>
                    <a:pt x="37" y="30"/>
                    <a:pt x="35" y="35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73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23F1A336-5BF4-4639-90D9-D0ACF1053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2" y="2531"/>
              <a:ext cx="158" cy="339"/>
            </a:xfrm>
            <a:custGeom>
              <a:avLst/>
              <a:gdLst>
                <a:gd name="T0" fmla="*/ 43 w 128"/>
                <a:gd name="T1" fmla="*/ 264 h 274"/>
                <a:gd name="T2" fmla="*/ 33 w 128"/>
                <a:gd name="T3" fmla="*/ 260 h 274"/>
                <a:gd name="T4" fmla="*/ 33 w 128"/>
                <a:gd name="T5" fmla="*/ 256 h 274"/>
                <a:gd name="T6" fmla="*/ 33 w 128"/>
                <a:gd name="T7" fmla="*/ 256 h 274"/>
                <a:gd name="T8" fmla="*/ 32 w 128"/>
                <a:gd name="T9" fmla="*/ 252 h 274"/>
                <a:gd name="T10" fmla="*/ 11 w 128"/>
                <a:gd name="T11" fmla="*/ 257 h 274"/>
                <a:gd name="T12" fmla="*/ 16 w 128"/>
                <a:gd name="T13" fmla="*/ 236 h 274"/>
                <a:gd name="T14" fmla="*/ 33 w 128"/>
                <a:gd name="T15" fmla="*/ 256 h 274"/>
                <a:gd name="T16" fmla="*/ 40 w 128"/>
                <a:gd name="T17" fmla="*/ 250 h 274"/>
                <a:gd name="T18" fmla="*/ 43 w 128"/>
                <a:gd name="T19" fmla="*/ 171 h 274"/>
                <a:gd name="T20" fmla="*/ 128 w 128"/>
                <a:gd name="T21" fmla="*/ 103 h 274"/>
                <a:gd name="T22" fmla="*/ 64 w 128"/>
                <a:gd name="T23" fmla="*/ 0 h 274"/>
                <a:gd name="T24" fmla="*/ 0 w 128"/>
                <a:gd name="T25" fmla="*/ 94 h 274"/>
                <a:gd name="T26" fmla="*/ 10 w 128"/>
                <a:gd name="T27" fmla="*/ 109 h 274"/>
                <a:gd name="T28" fmla="*/ 15 w 128"/>
                <a:gd name="T29" fmla="*/ 119 h 274"/>
                <a:gd name="T30" fmla="*/ 0 w 128"/>
                <a:gd name="T31" fmla="*/ 174 h 274"/>
                <a:gd name="T32" fmla="*/ 17 w 128"/>
                <a:gd name="T33" fmla="*/ 172 h 274"/>
                <a:gd name="T34" fmla="*/ 11 w 128"/>
                <a:gd name="T35" fmla="*/ 174 h 274"/>
                <a:gd name="T36" fmla="*/ 14 w 128"/>
                <a:gd name="T37" fmla="*/ 179 h 274"/>
                <a:gd name="T38" fmla="*/ 9 w 128"/>
                <a:gd name="T39" fmla="*/ 189 h 274"/>
                <a:gd name="T40" fmla="*/ 0 w 128"/>
                <a:gd name="T41" fmla="*/ 241 h 274"/>
                <a:gd name="T42" fmla="*/ 1 w 128"/>
                <a:gd name="T43" fmla="*/ 244 h 274"/>
                <a:gd name="T44" fmla="*/ 0 w 128"/>
                <a:gd name="T45" fmla="*/ 274 h 274"/>
                <a:gd name="T46" fmla="*/ 19 w 128"/>
                <a:gd name="T47" fmla="*/ 215 h 274"/>
                <a:gd name="T48" fmla="*/ 24 w 128"/>
                <a:gd name="T49" fmla="*/ 204 h 274"/>
                <a:gd name="T50" fmla="*/ 19 w 128"/>
                <a:gd name="T51" fmla="*/ 215 h 274"/>
                <a:gd name="T52" fmla="*/ 42 w 128"/>
                <a:gd name="T53" fmla="*/ 51 h 274"/>
                <a:gd name="T54" fmla="*/ 43 w 128"/>
                <a:gd name="T55" fmla="*/ 39 h 274"/>
                <a:gd name="T56" fmla="*/ 85 w 128"/>
                <a:gd name="T57" fmla="*/ 65 h 274"/>
                <a:gd name="T58" fmla="*/ 64 w 128"/>
                <a:gd name="T59" fmla="*/ 132 h 274"/>
                <a:gd name="T60" fmla="*/ 43 w 128"/>
                <a:gd name="T61" fmla="*/ 58 h 274"/>
                <a:gd name="T62" fmla="*/ 26 w 128"/>
                <a:gd name="T63" fmla="*/ 53 h 274"/>
                <a:gd name="T64" fmla="*/ 15 w 128"/>
                <a:gd name="T65" fmla="*/ 165 h 274"/>
                <a:gd name="T66" fmla="*/ 25 w 128"/>
                <a:gd name="T67" fmla="*/ 172 h 274"/>
                <a:gd name="T68" fmla="*/ 28 w 128"/>
                <a:gd name="T69" fmla="*/ 171 h 274"/>
                <a:gd name="T70" fmla="*/ 15 w 128"/>
                <a:gd name="T71" fmla="*/ 165 h 274"/>
                <a:gd name="T72" fmla="*/ 33 w 128"/>
                <a:gd name="T73" fmla="*/ 193 h 274"/>
                <a:gd name="T74" fmla="*/ 21 w 128"/>
                <a:gd name="T75" fmla="*/ 18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274">
                  <a:moveTo>
                    <a:pt x="43" y="274"/>
                  </a:moveTo>
                  <a:cubicBezTo>
                    <a:pt x="43" y="264"/>
                    <a:pt x="43" y="264"/>
                    <a:pt x="43" y="264"/>
                  </a:cubicBezTo>
                  <a:cubicBezTo>
                    <a:pt x="42" y="264"/>
                    <a:pt x="42" y="264"/>
                    <a:pt x="41" y="264"/>
                  </a:cubicBezTo>
                  <a:cubicBezTo>
                    <a:pt x="38" y="263"/>
                    <a:pt x="35" y="261"/>
                    <a:pt x="33" y="260"/>
                  </a:cubicBezTo>
                  <a:cubicBezTo>
                    <a:pt x="32" y="259"/>
                    <a:pt x="33" y="257"/>
                    <a:pt x="33" y="256"/>
                  </a:cubicBezTo>
                  <a:cubicBezTo>
                    <a:pt x="33" y="256"/>
                    <a:pt x="33" y="256"/>
                    <a:pt x="33" y="256"/>
                  </a:cubicBezTo>
                  <a:cubicBezTo>
                    <a:pt x="33" y="256"/>
                    <a:pt x="33" y="256"/>
                    <a:pt x="33" y="256"/>
                  </a:cubicBezTo>
                  <a:cubicBezTo>
                    <a:pt x="33" y="256"/>
                    <a:pt x="33" y="256"/>
                    <a:pt x="33" y="256"/>
                  </a:cubicBezTo>
                  <a:cubicBezTo>
                    <a:pt x="33" y="256"/>
                    <a:pt x="33" y="256"/>
                    <a:pt x="33" y="256"/>
                  </a:cubicBezTo>
                  <a:cubicBezTo>
                    <a:pt x="33" y="255"/>
                    <a:pt x="33" y="254"/>
                    <a:pt x="32" y="252"/>
                  </a:cubicBezTo>
                  <a:cubicBezTo>
                    <a:pt x="30" y="255"/>
                    <a:pt x="28" y="256"/>
                    <a:pt x="27" y="257"/>
                  </a:cubicBezTo>
                  <a:cubicBezTo>
                    <a:pt x="21" y="257"/>
                    <a:pt x="16" y="257"/>
                    <a:pt x="11" y="257"/>
                  </a:cubicBezTo>
                  <a:cubicBezTo>
                    <a:pt x="7" y="253"/>
                    <a:pt x="19" y="246"/>
                    <a:pt x="6" y="243"/>
                  </a:cubicBezTo>
                  <a:cubicBezTo>
                    <a:pt x="9" y="241"/>
                    <a:pt x="12" y="239"/>
                    <a:pt x="16" y="236"/>
                  </a:cubicBezTo>
                  <a:cubicBezTo>
                    <a:pt x="19" y="241"/>
                    <a:pt x="24" y="243"/>
                    <a:pt x="30" y="244"/>
                  </a:cubicBezTo>
                  <a:cubicBezTo>
                    <a:pt x="35" y="244"/>
                    <a:pt x="36" y="250"/>
                    <a:pt x="33" y="256"/>
                  </a:cubicBezTo>
                  <a:cubicBezTo>
                    <a:pt x="33" y="256"/>
                    <a:pt x="33" y="256"/>
                    <a:pt x="33" y="256"/>
                  </a:cubicBezTo>
                  <a:cubicBezTo>
                    <a:pt x="38" y="259"/>
                    <a:pt x="40" y="257"/>
                    <a:pt x="40" y="250"/>
                  </a:cubicBezTo>
                  <a:cubicBezTo>
                    <a:pt x="41" y="253"/>
                    <a:pt x="42" y="255"/>
                    <a:pt x="43" y="258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64" y="171"/>
                    <a:pt x="64" y="171"/>
                    <a:pt x="64" y="171"/>
                  </a:cubicBezTo>
                  <a:cubicBezTo>
                    <a:pt x="107" y="171"/>
                    <a:pt x="128" y="147"/>
                    <a:pt x="128" y="103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24"/>
                    <a:pt x="107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5"/>
                    <a:pt x="6" y="97"/>
                    <a:pt x="8" y="99"/>
                  </a:cubicBezTo>
                  <a:cubicBezTo>
                    <a:pt x="10" y="102"/>
                    <a:pt x="9" y="106"/>
                    <a:pt x="10" y="109"/>
                  </a:cubicBezTo>
                  <a:cubicBezTo>
                    <a:pt x="11" y="111"/>
                    <a:pt x="13" y="114"/>
                    <a:pt x="15" y="116"/>
                  </a:cubicBezTo>
                  <a:cubicBezTo>
                    <a:pt x="15" y="117"/>
                    <a:pt x="15" y="118"/>
                    <a:pt x="15" y="119"/>
                  </a:cubicBezTo>
                  <a:cubicBezTo>
                    <a:pt x="10" y="116"/>
                    <a:pt x="5" y="113"/>
                    <a:pt x="0" y="11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6" y="167"/>
                    <a:pt x="12" y="165"/>
                    <a:pt x="17" y="172"/>
                  </a:cubicBezTo>
                  <a:cubicBezTo>
                    <a:pt x="15" y="172"/>
                    <a:pt x="13" y="172"/>
                    <a:pt x="12" y="172"/>
                  </a:cubicBezTo>
                  <a:cubicBezTo>
                    <a:pt x="12" y="173"/>
                    <a:pt x="12" y="173"/>
                    <a:pt x="11" y="174"/>
                  </a:cubicBezTo>
                  <a:cubicBezTo>
                    <a:pt x="14" y="175"/>
                    <a:pt x="16" y="176"/>
                    <a:pt x="20" y="177"/>
                  </a:cubicBezTo>
                  <a:cubicBezTo>
                    <a:pt x="17" y="178"/>
                    <a:pt x="16" y="179"/>
                    <a:pt x="14" y="179"/>
                  </a:cubicBezTo>
                  <a:cubicBezTo>
                    <a:pt x="11" y="180"/>
                    <a:pt x="7" y="179"/>
                    <a:pt x="10" y="184"/>
                  </a:cubicBezTo>
                  <a:cubicBezTo>
                    <a:pt x="11" y="185"/>
                    <a:pt x="10" y="187"/>
                    <a:pt x="9" y="189"/>
                  </a:cubicBezTo>
                  <a:cubicBezTo>
                    <a:pt x="8" y="186"/>
                    <a:pt x="3" y="185"/>
                    <a:pt x="0" y="18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1" y="241"/>
                  </a:cubicBezTo>
                  <a:cubicBezTo>
                    <a:pt x="1" y="242"/>
                    <a:pt x="1" y="243"/>
                    <a:pt x="1" y="244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74"/>
                    <a:pt x="0" y="274"/>
                    <a:pt x="0" y="274"/>
                  </a:cubicBezTo>
                  <a:lnTo>
                    <a:pt x="43" y="274"/>
                  </a:lnTo>
                  <a:close/>
                  <a:moveTo>
                    <a:pt x="19" y="215"/>
                  </a:moveTo>
                  <a:cubicBezTo>
                    <a:pt x="18" y="215"/>
                    <a:pt x="18" y="215"/>
                    <a:pt x="17" y="215"/>
                  </a:cubicBezTo>
                  <a:cubicBezTo>
                    <a:pt x="19" y="211"/>
                    <a:pt x="21" y="208"/>
                    <a:pt x="24" y="204"/>
                  </a:cubicBezTo>
                  <a:cubicBezTo>
                    <a:pt x="26" y="206"/>
                    <a:pt x="28" y="208"/>
                    <a:pt x="31" y="209"/>
                  </a:cubicBezTo>
                  <a:cubicBezTo>
                    <a:pt x="27" y="211"/>
                    <a:pt x="23" y="213"/>
                    <a:pt x="19" y="215"/>
                  </a:cubicBezTo>
                  <a:close/>
                  <a:moveTo>
                    <a:pt x="29" y="49"/>
                  </a:moveTo>
                  <a:cubicBezTo>
                    <a:pt x="33" y="50"/>
                    <a:pt x="39" y="44"/>
                    <a:pt x="42" y="51"/>
                  </a:cubicBezTo>
                  <a:cubicBezTo>
                    <a:pt x="42" y="51"/>
                    <a:pt x="43" y="51"/>
                    <a:pt x="43" y="51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7" y="39"/>
                    <a:pt x="85" y="45"/>
                    <a:pt x="85" y="65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26"/>
                    <a:pt x="77" y="132"/>
                    <a:pt x="6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59"/>
                    <a:pt x="40" y="59"/>
                    <a:pt x="38" y="59"/>
                  </a:cubicBezTo>
                  <a:cubicBezTo>
                    <a:pt x="34" y="58"/>
                    <a:pt x="30" y="55"/>
                    <a:pt x="26" y="53"/>
                  </a:cubicBezTo>
                  <a:cubicBezTo>
                    <a:pt x="27" y="51"/>
                    <a:pt x="29" y="49"/>
                    <a:pt x="29" y="49"/>
                  </a:cubicBezTo>
                  <a:close/>
                  <a:moveTo>
                    <a:pt x="15" y="165"/>
                  </a:moveTo>
                  <a:cubicBezTo>
                    <a:pt x="15" y="165"/>
                    <a:pt x="16" y="164"/>
                    <a:pt x="17" y="164"/>
                  </a:cubicBezTo>
                  <a:cubicBezTo>
                    <a:pt x="19" y="166"/>
                    <a:pt x="22" y="169"/>
                    <a:pt x="25" y="172"/>
                  </a:cubicBezTo>
                  <a:cubicBezTo>
                    <a:pt x="25" y="172"/>
                    <a:pt x="26" y="171"/>
                    <a:pt x="27" y="170"/>
                  </a:cubicBezTo>
                  <a:cubicBezTo>
                    <a:pt x="27" y="171"/>
                    <a:pt x="28" y="171"/>
                    <a:pt x="28" y="171"/>
                  </a:cubicBezTo>
                  <a:cubicBezTo>
                    <a:pt x="27" y="173"/>
                    <a:pt x="26" y="174"/>
                    <a:pt x="24" y="176"/>
                  </a:cubicBezTo>
                  <a:cubicBezTo>
                    <a:pt x="21" y="172"/>
                    <a:pt x="18" y="169"/>
                    <a:pt x="15" y="165"/>
                  </a:cubicBezTo>
                  <a:close/>
                  <a:moveTo>
                    <a:pt x="21" y="185"/>
                  </a:moveTo>
                  <a:cubicBezTo>
                    <a:pt x="24" y="187"/>
                    <a:pt x="28" y="190"/>
                    <a:pt x="33" y="193"/>
                  </a:cubicBezTo>
                  <a:cubicBezTo>
                    <a:pt x="24" y="195"/>
                    <a:pt x="17" y="196"/>
                    <a:pt x="10" y="197"/>
                  </a:cubicBezTo>
                  <a:cubicBezTo>
                    <a:pt x="14" y="193"/>
                    <a:pt x="17" y="189"/>
                    <a:pt x="21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FC32F4E9-66B8-4DCD-ABA9-F8543868D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4" y="2531"/>
              <a:ext cx="186" cy="339"/>
            </a:xfrm>
            <a:custGeom>
              <a:avLst/>
              <a:gdLst>
                <a:gd name="T0" fmla="*/ 114 w 151"/>
                <a:gd name="T1" fmla="*/ 44 h 274"/>
                <a:gd name="T2" fmla="*/ 114 w 151"/>
                <a:gd name="T3" fmla="*/ 44 h 274"/>
                <a:gd name="T4" fmla="*/ 102 w 151"/>
                <a:gd name="T5" fmla="*/ 53 h 274"/>
                <a:gd name="T6" fmla="*/ 97 w 151"/>
                <a:gd name="T7" fmla="*/ 39 h 274"/>
                <a:gd name="T8" fmla="*/ 112 w 151"/>
                <a:gd name="T9" fmla="*/ 38 h 274"/>
                <a:gd name="T10" fmla="*/ 114 w 151"/>
                <a:gd name="T11" fmla="*/ 39 h 274"/>
                <a:gd name="T12" fmla="*/ 114 w 151"/>
                <a:gd name="T13" fmla="*/ 39 h 274"/>
                <a:gd name="T14" fmla="*/ 114 w 151"/>
                <a:gd name="T15" fmla="*/ 39 h 274"/>
                <a:gd name="T16" fmla="*/ 107 w 151"/>
                <a:gd name="T17" fmla="*/ 0 h 274"/>
                <a:gd name="T18" fmla="*/ 44 w 151"/>
                <a:gd name="T19" fmla="*/ 0 h 274"/>
                <a:gd name="T20" fmla="*/ 0 w 151"/>
                <a:gd name="T21" fmla="*/ 274 h 274"/>
                <a:gd name="T22" fmla="*/ 40 w 151"/>
                <a:gd name="T23" fmla="*/ 274 h 274"/>
                <a:gd name="T24" fmla="*/ 47 w 151"/>
                <a:gd name="T25" fmla="*/ 224 h 274"/>
                <a:gd name="T26" fmla="*/ 100 w 151"/>
                <a:gd name="T27" fmla="*/ 224 h 274"/>
                <a:gd name="T28" fmla="*/ 108 w 151"/>
                <a:gd name="T29" fmla="*/ 274 h 274"/>
                <a:gd name="T30" fmla="*/ 151 w 151"/>
                <a:gd name="T31" fmla="*/ 274 h 274"/>
                <a:gd name="T32" fmla="*/ 114 w 151"/>
                <a:gd name="T33" fmla="*/ 44 h 274"/>
                <a:gd name="T34" fmla="*/ 114 w 151"/>
                <a:gd name="T35" fmla="*/ 44 h 274"/>
                <a:gd name="T36" fmla="*/ 46 w 151"/>
                <a:gd name="T37" fmla="*/ 35 h 274"/>
                <a:gd name="T38" fmla="*/ 42 w 151"/>
                <a:gd name="T39" fmla="*/ 21 h 274"/>
                <a:gd name="T40" fmla="*/ 51 w 151"/>
                <a:gd name="T41" fmla="*/ 20 h 274"/>
                <a:gd name="T42" fmla="*/ 44 w 151"/>
                <a:gd name="T43" fmla="*/ 30 h 274"/>
                <a:gd name="T44" fmla="*/ 52 w 151"/>
                <a:gd name="T45" fmla="*/ 31 h 274"/>
                <a:gd name="T46" fmla="*/ 46 w 151"/>
                <a:gd name="T47" fmla="*/ 35 h 274"/>
                <a:gd name="T48" fmla="*/ 53 w 151"/>
                <a:gd name="T49" fmla="*/ 187 h 274"/>
                <a:gd name="T50" fmla="*/ 74 w 151"/>
                <a:gd name="T51" fmla="*/ 48 h 274"/>
                <a:gd name="T52" fmla="*/ 94 w 151"/>
                <a:gd name="T53" fmla="*/ 187 h 274"/>
                <a:gd name="T54" fmla="*/ 53 w 151"/>
                <a:gd name="T55" fmla="*/ 187 h 274"/>
                <a:gd name="T56" fmla="*/ 120 w 151"/>
                <a:gd name="T57" fmla="*/ 231 h 274"/>
                <a:gd name="T58" fmla="*/ 113 w 151"/>
                <a:gd name="T59" fmla="*/ 238 h 274"/>
                <a:gd name="T60" fmla="*/ 107 w 151"/>
                <a:gd name="T61" fmla="*/ 231 h 274"/>
                <a:gd name="T62" fmla="*/ 120 w 151"/>
                <a:gd name="T63" fmla="*/ 23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274">
                  <a:moveTo>
                    <a:pt x="114" y="44"/>
                  </a:moveTo>
                  <a:cubicBezTo>
                    <a:pt x="114" y="44"/>
                    <a:pt x="114" y="44"/>
                    <a:pt x="114" y="44"/>
                  </a:cubicBezTo>
                  <a:cubicBezTo>
                    <a:pt x="114" y="49"/>
                    <a:pt x="109" y="52"/>
                    <a:pt x="102" y="53"/>
                  </a:cubicBezTo>
                  <a:cubicBezTo>
                    <a:pt x="97" y="49"/>
                    <a:pt x="110" y="43"/>
                    <a:pt x="97" y="39"/>
                  </a:cubicBezTo>
                  <a:cubicBezTo>
                    <a:pt x="104" y="38"/>
                    <a:pt x="108" y="38"/>
                    <a:pt x="112" y="38"/>
                  </a:cubicBezTo>
                  <a:cubicBezTo>
                    <a:pt x="113" y="38"/>
                    <a:pt x="113" y="38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108" y="274"/>
                    <a:pt x="108" y="274"/>
                    <a:pt x="108" y="274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4" y="44"/>
                    <a:pt x="114" y="44"/>
                  </a:cubicBezTo>
                  <a:close/>
                  <a:moveTo>
                    <a:pt x="46" y="35"/>
                  </a:moveTo>
                  <a:cubicBezTo>
                    <a:pt x="42" y="31"/>
                    <a:pt x="40" y="23"/>
                    <a:pt x="42" y="21"/>
                  </a:cubicBezTo>
                  <a:cubicBezTo>
                    <a:pt x="46" y="17"/>
                    <a:pt x="47" y="17"/>
                    <a:pt x="51" y="20"/>
                  </a:cubicBezTo>
                  <a:cubicBezTo>
                    <a:pt x="49" y="23"/>
                    <a:pt x="47" y="26"/>
                    <a:pt x="44" y="30"/>
                  </a:cubicBezTo>
                  <a:cubicBezTo>
                    <a:pt x="47" y="30"/>
                    <a:pt x="49" y="30"/>
                    <a:pt x="52" y="31"/>
                  </a:cubicBezTo>
                  <a:cubicBezTo>
                    <a:pt x="50" y="33"/>
                    <a:pt x="48" y="34"/>
                    <a:pt x="46" y="35"/>
                  </a:cubicBezTo>
                  <a:close/>
                  <a:moveTo>
                    <a:pt x="53" y="187"/>
                  </a:moveTo>
                  <a:cubicBezTo>
                    <a:pt x="74" y="48"/>
                    <a:pt x="74" y="48"/>
                    <a:pt x="74" y="48"/>
                  </a:cubicBezTo>
                  <a:cubicBezTo>
                    <a:pt x="94" y="187"/>
                    <a:pt x="94" y="187"/>
                    <a:pt x="94" y="187"/>
                  </a:cubicBezTo>
                  <a:lnTo>
                    <a:pt x="53" y="187"/>
                  </a:lnTo>
                  <a:close/>
                  <a:moveTo>
                    <a:pt x="120" y="231"/>
                  </a:moveTo>
                  <a:cubicBezTo>
                    <a:pt x="117" y="234"/>
                    <a:pt x="115" y="236"/>
                    <a:pt x="113" y="238"/>
                  </a:cubicBezTo>
                  <a:cubicBezTo>
                    <a:pt x="112" y="236"/>
                    <a:pt x="110" y="234"/>
                    <a:pt x="107" y="231"/>
                  </a:cubicBezTo>
                  <a:cubicBezTo>
                    <a:pt x="112" y="231"/>
                    <a:pt x="115" y="231"/>
                    <a:pt x="120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EB87F557-8FC0-4A2B-A9C9-8D5CE2739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" y="2531"/>
              <a:ext cx="165" cy="339"/>
            </a:xfrm>
            <a:custGeom>
              <a:avLst/>
              <a:gdLst>
                <a:gd name="T0" fmla="*/ 0 w 133"/>
                <a:gd name="T1" fmla="*/ 39 h 274"/>
                <a:gd name="T2" fmla="*/ 45 w 133"/>
                <a:gd name="T3" fmla="*/ 39 h 274"/>
                <a:gd name="T4" fmla="*/ 45 w 133"/>
                <a:gd name="T5" fmla="*/ 274 h 274"/>
                <a:gd name="T6" fmla="*/ 80 w 133"/>
                <a:gd name="T7" fmla="*/ 274 h 274"/>
                <a:gd name="T8" fmla="*/ 81 w 133"/>
                <a:gd name="T9" fmla="*/ 274 h 274"/>
                <a:gd name="T10" fmla="*/ 81 w 133"/>
                <a:gd name="T11" fmla="*/ 274 h 274"/>
                <a:gd name="T12" fmla="*/ 88 w 133"/>
                <a:gd name="T13" fmla="*/ 274 h 274"/>
                <a:gd name="T14" fmla="*/ 88 w 133"/>
                <a:gd name="T15" fmla="*/ 80 h 274"/>
                <a:gd name="T16" fmla="*/ 82 w 133"/>
                <a:gd name="T17" fmla="*/ 75 h 274"/>
                <a:gd name="T18" fmla="*/ 81 w 133"/>
                <a:gd name="T19" fmla="*/ 83 h 274"/>
                <a:gd name="T20" fmla="*/ 74 w 133"/>
                <a:gd name="T21" fmla="*/ 70 h 274"/>
                <a:gd name="T22" fmla="*/ 75 w 133"/>
                <a:gd name="T23" fmla="*/ 67 h 274"/>
                <a:gd name="T24" fmla="*/ 74 w 133"/>
                <a:gd name="T25" fmla="*/ 59 h 274"/>
                <a:gd name="T26" fmla="*/ 75 w 133"/>
                <a:gd name="T27" fmla="*/ 55 h 274"/>
                <a:gd name="T28" fmla="*/ 81 w 133"/>
                <a:gd name="T29" fmla="*/ 51 h 274"/>
                <a:gd name="T30" fmla="*/ 81 w 133"/>
                <a:gd name="T31" fmla="*/ 69 h 274"/>
                <a:gd name="T32" fmla="*/ 87 w 133"/>
                <a:gd name="T33" fmla="*/ 70 h 274"/>
                <a:gd name="T34" fmla="*/ 84 w 133"/>
                <a:gd name="T35" fmla="*/ 59 h 274"/>
                <a:gd name="T36" fmla="*/ 84 w 133"/>
                <a:gd name="T37" fmla="*/ 48 h 274"/>
                <a:gd name="T38" fmla="*/ 88 w 133"/>
                <a:gd name="T39" fmla="*/ 49 h 274"/>
                <a:gd name="T40" fmla="*/ 88 w 133"/>
                <a:gd name="T41" fmla="*/ 39 h 274"/>
                <a:gd name="T42" fmla="*/ 133 w 133"/>
                <a:gd name="T43" fmla="*/ 39 h 274"/>
                <a:gd name="T44" fmla="*/ 133 w 133"/>
                <a:gd name="T45" fmla="*/ 0 h 274"/>
                <a:gd name="T46" fmla="*/ 0 w 133"/>
                <a:gd name="T47" fmla="*/ 0 h 274"/>
                <a:gd name="T48" fmla="*/ 0 w 133"/>
                <a:gd name="T49" fmla="*/ 39 h 274"/>
                <a:gd name="T50" fmla="*/ 82 w 133"/>
                <a:gd name="T51" fmla="*/ 194 h 274"/>
                <a:gd name="T52" fmla="*/ 75 w 133"/>
                <a:gd name="T53" fmla="*/ 186 h 274"/>
                <a:gd name="T54" fmla="*/ 83 w 133"/>
                <a:gd name="T55" fmla="*/ 192 h 274"/>
                <a:gd name="T56" fmla="*/ 82 w 133"/>
                <a:gd name="T57" fmla="*/ 194 h 274"/>
                <a:gd name="T58" fmla="*/ 68 w 133"/>
                <a:gd name="T59" fmla="*/ 113 h 274"/>
                <a:gd name="T60" fmla="*/ 78 w 133"/>
                <a:gd name="T61" fmla="*/ 104 h 274"/>
                <a:gd name="T62" fmla="*/ 81 w 133"/>
                <a:gd name="T63" fmla="*/ 101 h 274"/>
                <a:gd name="T64" fmla="*/ 82 w 133"/>
                <a:gd name="T65" fmla="*/ 109 h 274"/>
                <a:gd name="T66" fmla="*/ 81 w 133"/>
                <a:gd name="T67" fmla="*/ 120 h 274"/>
                <a:gd name="T68" fmla="*/ 77 w 133"/>
                <a:gd name="T69" fmla="*/ 126 h 274"/>
                <a:gd name="T70" fmla="*/ 68 w 133"/>
                <a:gd name="T71" fmla="*/ 129 h 274"/>
                <a:gd name="T72" fmla="*/ 64 w 133"/>
                <a:gd name="T73" fmla="*/ 124 h 274"/>
                <a:gd name="T74" fmla="*/ 68 w 133"/>
                <a:gd name="T75" fmla="*/ 11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274">
                  <a:moveTo>
                    <a:pt x="0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1" y="274"/>
                  </a:cubicBezTo>
                  <a:cubicBezTo>
                    <a:pt x="81" y="274"/>
                    <a:pt x="81" y="274"/>
                    <a:pt x="81" y="274"/>
                  </a:cubicBezTo>
                  <a:cubicBezTo>
                    <a:pt x="88" y="274"/>
                    <a:pt x="88" y="274"/>
                    <a:pt x="88" y="274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78"/>
                    <a:pt x="84" y="77"/>
                    <a:pt x="82" y="75"/>
                  </a:cubicBezTo>
                  <a:cubicBezTo>
                    <a:pt x="82" y="78"/>
                    <a:pt x="81" y="81"/>
                    <a:pt x="81" y="83"/>
                  </a:cubicBezTo>
                  <a:cubicBezTo>
                    <a:pt x="79" y="79"/>
                    <a:pt x="76" y="74"/>
                    <a:pt x="74" y="70"/>
                  </a:cubicBezTo>
                  <a:cubicBezTo>
                    <a:pt x="74" y="69"/>
                    <a:pt x="75" y="68"/>
                    <a:pt x="75" y="67"/>
                  </a:cubicBezTo>
                  <a:cubicBezTo>
                    <a:pt x="76" y="64"/>
                    <a:pt x="78" y="61"/>
                    <a:pt x="74" y="59"/>
                  </a:cubicBezTo>
                  <a:cubicBezTo>
                    <a:pt x="73" y="59"/>
                    <a:pt x="74" y="56"/>
                    <a:pt x="75" y="55"/>
                  </a:cubicBezTo>
                  <a:cubicBezTo>
                    <a:pt x="76" y="53"/>
                    <a:pt x="78" y="53"/>
                    <a:pt x="81" y="51"/>
                  </a:cubicBezTo>
                  <a:cubicBezTo>
                    <a:pt x="81" y="57"/>
                    <a:pt x="81" y="62"/>
                    <a:pt x="81" y="69"/>
                  </a:cubicBezTo>
                  <a:cubicBezTo>
                    <a:pt x="82" y="69"/>
                    <a:pt x="84" y="69"/>
                    <a:pt x="87" y="70"/>
                  </a:cubicBezTo>
                  <a:cubicBezTo>
                    <a:pt x="86" y="65"/>
                    <a:pt x="84" y="62"/>
                    <a:pt x="84" y="59"/>
                  </a:cubicBezTo>
                  <a:cubicBezTo>
                    <a:pt x="84" y="56"/>
                    <a:pt x="84" y="52"/>
                    <a:pt x="84" y="48"/>
                  </a:cubicBezTo>
                  <a:cubicBezTo>
                    <a:pt x="86" y="48"/>
                    <a:pt x="87" y="49"/>
                    <a:pt x="88" y="4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9"/>
                  </a:lnTo>
                  <a:close/>
                  <a:moveTo>
                    <a:pt x="82" y="194"/>
                  </a:moveTo>
                  <a:cubicBezTo>
                    <a:pt x="77" y="193"/>
                    <a:pt x="73" y="194"/>
                    <a:pt x="75" y="186"/>
                  </a:cubicBezTo>
                  <a:cubicBezTo>
                    <a:pt x="78" y="188"/>
                    <a:pt x="81" y="190"/>
                    <a:pt x="83" y="192"/>
                  </a:cubicBezTo>
                  <a:cubicBezTo>
                    <a:pt x="83" y="192"/>
                    <a:pt x="82" y="193"/>
                    <a:pt x="82" y="194"/>
                  </a:cubicBezTo>
                  <a:close/>
                  <a:moveTo>
                    <a:pt x="68" y="113"/>
                  </a:moveTo>
                  <a:cubicBezTo>
                    <a:pt x="75" y="113"/>
                    <a:pt x="75" y="108"/>
                    <a:pt x="78" y="104"/>
                  </a:cubicBezTo>
                  <a:cubicBezTo>
                    <a:pt x="78" y="104"/>
                    <a:pt x="79" y="103"/>
                    <a:pt x="81" y="101"/>
                  </a:cubicBezTo>
                  <a:cubicBezTo>
                    <a:pt x="81" y="104"/>
                    <a:pt x="83" y="107"/>
                    <a:pt x="82" y="109"/>
                  </a:cubicBezTo>
                  <a:cubicBezTo>
                    <a:pt x="79" y="113"/>
                    <a:pt x="80" y="116"/>
                    <a:pt x="81" y="120"/>
                  </a:cubicBezTo>
                  <a:cubicBezTo>
                    <a:pt x="82" y="122"/>
                    <a:pt x="79" y="125"/>
                    <a:pt x="77" y="126"/>
                  </a:cubicBezTo>
                  <a:cubicBezTo>
                    <a:pt x="74" y="128"/>
                    <a:pt x="70" y="129"/>
                    <a:pt x="68" y="129"/>
                  </a:cubicBezTo>
                  <a:cubicBezTo>
                    <a:pt x="67" y="127"/>
                    <a:pt x="64" y="125"/>
                    <a:pt x="64" y="124"/>
                  </a:cubicBezTo>
                  <a:cubicBezTo>
                    <a:pt x="65" y="120"/>
                    <a:pt x="67" y="113"/>
                    <a:pt x="68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C7919479-ABE5-444A-9249-E909EB1EE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" y="2531"/>
              <a:ext cx="144" cy="339"/>
            </a:xfrm>
            <a:custGeom>
              <a:avLst/>
              <a:gdLst>
                <a:gd name="T0" fmla="*/ 0 w 144"/>
                <a:gd name="T1" fmla="*/ 339 h 339"/>
                <a:gd name="T2" fmla="*/ 144 w 144"/>
                <a:gd name="T3" fmla="*/ 339 h 339"/>
                <a:gd name="T4" fmla="*/ 144 w 144"/>
                <a:gd name="T5" fmla="*/ 291 h 339"/>
                <a:gd name="T6" fmla="*/ 53 w 144"/>
                <a:gd name="T7" fmla="*/ 291 h 339"/>
                <a:gd name="T8" fmla="*/ 53 w 144"/>
                <a:gd name="T9" fmla="*/ 192 h 339"/>
                <a:gd name="T10" fmla="*/ 126 w 144"/>
                <a:gd name="T11" fmla="*/ 192 h 339"/>
                <a:gd name="T12" fmla="*/ 126 w 144"/>
                <a:gd name="T13" fmla="*/ 142 h 339"/>
                <a:gd name="T14" fmla="*/ 53 w 144"/>
                <a:gd name="T15" fmla="*/ 142 h 339"/>
                <a:gd name="T16" fmla="*/ 53 w 144"/>
                <a:gd name="T17" fmla="*/ 49 h 339"/>
                <a:gd name="T18" fmla="*/ 144 w 144"/>
                <a:gd name="T19" fmla="*/ 49 h 339"/>
                <a:gd name="T20" fmla="*/ 144 w 144"/>
                <a:gd name="T21" fmla="*/ 0 h 339"/>
                <a:gd name="T22" fmla="*/ 0 w 144"/>
                <a:gd name="T23" fmla="*/ 0 h 339"/>
                <a:gd name="T24" fmla="*/ 0 w 144"/>
                <a:gd name="T2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39">
                  <a:moveTo>
                    <a:pt x="0" y="339"/>
                  </a:moveTo>
                  <a:lnTo>
                    <a:pt x="144" y="339"/>
                  </a:lnTo>
                  <a:lnTo>
                    <a:pt x="144" y="291"/>
                  </a:lnTo>
                  <a:lnTo>
                    <a:pt x="53" y="291"/>
                  </a:lnTo>
                  <a:lnTo>
                    <a:pt x="53" y="192"/>
                  </a:lnTo>
                  <a:lnTo>
                    <a:pt x="126" y="192"/>
                  </a:lnTo>
                  <a:lnTo>
                    <a:pt x="126" y="142"/>
                  </a:lnTo>
                  <a:lnTo>
                    <a:pt x="53" y="142"/>
                  </a:lnTo>
                  <a:lnTo>
                    <a:pt x="53" y="49"/>
                  </a:lnTo>
                  <a:lnTo>
                    <a:pt x="144" y="4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CD247E1A-7A2C-4EA0-AE71-C55687AB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" y="2531"/>
              <a:ext cx="169" cy="339"/>
            </a:xfrm>
            <a:custGeom>
              <a:avLst/>
              <a:gdLst>
                <a:gd name="T0" fmla="*/ 122 w 169"/>
                <a:gd name="T1" fmla="*/ 203 h 339"/>
                <a:gd name="T2" fmla="*/ 66 w 169"/>
                <a:gd name="T3" fmla="*/ 0 h 339"/>
                <a:gd name="T4" fmla="*/ 0 w 169"/>
                <a:gd name="T5" fmla="*/ 0 h 339"/>
                <a:gd name="T6" fmla="*/ 0 w 169"/>
                <a:gd name="T7" fmla="*/ 339 h 339"/>
                <a:gd name="T8" fmla="*/ 48 w 169"/>
                <a:gd name="T9" fmla="*/ 339 h 339"/>
                <a:gd name="T10" fmla="*/ 48 w 169"/>
                <a:gd name="T11" fmla="*/ 93 h 339"/>
                <a:gd name="T12" fmla="*/ 114 w 169"/>
                <a:gd name="T13" fmla="*/ 339 h 339"/>
                <a:gd name="T14" fmla="*/ 169 w 169"/>
                <a:gd name="T15" fmla="*/ 339 h 339"/>
                <a:gd name="T16" fmla="*/ 169 w 169"/>
                <a:gd name="T17" fmla="*/ 0 h 339"/>
                <a:gd name="T18" fmla="*/ 122 w 169"/>
                <a:gd name="T19" fmla="*/ 0 h 339"/>
                <a:gd name="T20" fmla="*/ 122 w 169"/>
                <a:gd name="T21" fmla="*/ 20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339">
                  <a:moveTo>
                    <a:pt x="122" y="203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339"/>
                  </a:lnTo>
                  <a:lnTo>
                    <a:pt x="48" y="339"/>
                  </a:lnTo>
                  <a:lnTo>
                    <a:pt x="48" y="93"/>
                  </a:lnTo>
                  <a:lnTo>
                    <a:pt x="114" y="339"/>
                  </a:lnTo>
                  <a:lnTo>
                    <a:pt x="169" y="339"/>
                  </a:lnTo>
                  <a:lnTo>
                    <a:pt x="169" y="0"/>
                  </a:lnTo>
                  <a:lnTo>
                    <a:pt x="122" y="0"/>
                  </a:lnTo>
                  <a:lnTo>
                    <a:pt x="122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FDB1ABC8-6AEC-4016-8B3A-4401F65F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" y="2715"/>
              <a:ext cx="24" cy="12"/>
            </a:xfrm>
            <a:custGeom>
              <a:avLst/>
              <a:gdLst>
                <a:gd name="T0" fmla="*/ 12 w 19"/>
                <a:gd name="T1" fmla="*/ 7 h 9"/>
                <a:gd name="T2" fmla="*/ 17 w 19"/>
                <a:gd name="T3" fmla="*/ 8 h 9"/>
                <a:gd name="T4" fmla="*/ 19 w 19"/>
                <a:gd name="T5" fmla="*/ 4 h 9"/>
                <a:gd name="T6" fmla="*/ 10 w 19"/>
                <a:gd name="T7" fmla="*/ 1 h 9"/>
                <a:gd name="T8" fmla="*/ 0 w 19"/>
                <a:gd name="T9" fmla="*/ 1 h 9"/>
                <a:gd name="T10" fmla="*/ 0 w 19"/>
                <a:gd name="T11" fmla="*/ 9 h 9"/>
                <a:gd name="T12" fmla="*/ 1 w 19"/>
                <a:gd name="T13" fmla="*/ 9 h 9"/>
                <a:gd name="T14" fmla="*/ 12 w 19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">
                  <a:moveTo>
                    <a:pt x="12" y="7"/>
                  </a:moveTo>
                  <a:cubicBezTo>
                    <a:pt x="13" y="8"/>
                    <a:pt x="15" y="8"/>
                    <a:pt x="17" y="8"/>
                  </a:cubicBezTo>
                  <a:cubicBezTo>
                    <a:pt x="18" y="7"/>
                    <a:pt x="18" y="5"/>
                    <a:pt x="19" y="4"/>
                  </a:cubicBezTo>
                  <a:cubicBezTo>
                    <a:pt x="10" y="9"/>
                    <a:pt x="13" y="1"/>
                    <a:pt x="10" y="1"/>
                  </a:cubicBezTo>
                  <a:cubicBezTo>
                    <a:pt x="7" y="1"/>
                    <a:pt x="4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4" y="0"/>
                    <a:pt x="8" y="5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2853FFC5-7CFC-4BD1-BAF9-1D31C7884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" y="2844"/>
              <a:ext cx="7" cy="6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5 h 5"/>
                <a:gd name="T4" fmla="*/ 5 w 5"/>
                <a:gd name="T5" fmla="*/ 1 h 5"/>
                <a:gd name="T6" fmla="*/ 5 w 5"/>
                <a:gd name="T7" fmla="*/ 1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B5A90583-03C2-468C-A4E7-86BD3FD9E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" y="2631"/>
              <a:ext cx="3" cy="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CEBEEBF-CB92-4040-A688-7A9062300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7" y="2529"/>
              <a:ext cx="165" cy="341"/>
            </a:xfrm>
            <a:custGeom>
              <a:avLst/>
              <a:gdLst>
                <a:gd name="T0" fmla="*/ 25 w 134"/>
                <a:gd name="T1" fmla="*/ 39 h 276"/>
                <a:gd name="T2" fmla="*/ 45 w 134"/>
                <a:gd name="T3" fmla="*/ 41 h 276"/>
                <a:gd name="T4" fmla="*/ 50 w 134"/>
                <a:gd name="T5" fmla="*/ 55 h 276"/>
                <a:gd name="T6" fmla="*/ 53 w 134"/>
                <a:gd name="T7" fmla="*/ 49 h 276"/>
                <a:gd name="T8" fmla="*/ 70 w 134"/>
                <a:gd name="T9" fmla="*/ 51 h 276"/>
                <a:gd name="T10" fmla="*/ 84 w 134"/>
                <a:gd name="T11" fmla="*/ 84 h 276"/>
                <a:gd name="T12" fmla="*/ 64 w 134"/>
                <a:gd name="T13" fmla="*/ 87 h 276"/>
                <a:gd name="T14" fmla="*/ 48 w 134"/>
                <a:gd name="T15" fmla="*/ 95 h 276"/>
                <a:gd name="T16" fmla="*/ 45 w 134"/>
                <a:gd name="T17" fmla="*/ 121 h 276"/>
                <a:gd name="T18" fmla="*/ 45 w 134"/>
                <a:gd name="T19" fmla="*/ 142 h 276"/>
                <a:gd name="T20" fmla="*/ 64 w 134"/>
                <a:gd name="T21" fmla="*/ 143 h 276"/>
                <a:gd name="T22" fmla="*/ 68 w 134"/>
                <a:gd name="T23" fmla="*/ 141 h 276"/>
                <a:gd name="T24" fmla="*/ 73 w 134"/>
                <a:gd name="T25" fmla="*/ 151 h 276"/>
                <a:gd name="T26" fmla="*/ 76 w 134"/>
                <a:gd name="T27" fmla="*/ 164 h 276"/>
                <a:gd name="T28" fmla="*/ 45 w 134"/>
                <a:gd name="T29" fmla="*/ 169 h 276"/>
                <a:gd name="T30" fmla="*/ 51 w 134"/>
                <a:gd name="T31" fmla="*/ 176 h 276"/>
                <a:gd name="T32" fmla="*/ 57 w 134"/>
                <a:gd name="T33" fmla="*/ 178 h 276"/>
                <a:gd name="T34" fmla="*/ 53 w 134"/>
                <a:gd name="T35" fmla="*/ 196 h 276"/>
                <a:gd name="T36" fmla="*/ 48 w 134"/>
                <a:gd name="T37" fmla="*/ 210 h 276"/>
                <a:gd name="T38" fmla="*/ 45 w 134"/>
                <a:gd name="T39" fmla="*/ 213 h 276"/>
                <a:gd name="T40" fmla="*/ 45 w 134"/>
                <a:gd name="T41" fmla="*/ 249 h 276"/>
                <a:gd name="T42" fmla="*/ 56 w 134"/>
                <a:gd name="T43" fmla="*/ 247 h 276"/>
                <a:gd name="T44" fmla="*/ 64 w 134"/>
                <a:gd name="T45" fmla="*/ 232 h 276"/>
                <a:gd name="T46" fmla="*/ 59 w 134"/>
                <a:gd name="T47" fmla="*/ 245 h 276"/>
                <a:gd name="T48" fmla="*/ 56 w 134"/>
                <a:gd name="T49" fmla="*/ 247 h 276"/>
                <a:gd name="T50" fmla="*/ 50 w 134"/>
                <a:gd name="T51" fmla="*/ 256 h 276"/>
                <a:gd name="T52" fmla="*/ 50 w 134"/>
                <a:gd name="T53" fmla="*/ 256 h 276"/>
                <a:gd name="T54" fmla="*/ 45 w 134"/>
                <a:gd name="T55" fmla="*/ 264 h 276"/>
                <a:gd name="T56" fmla="*/ 45 w 134"/>
                <a:gd name="T57" fmla="*/ 274 h 276"/>
                <a:gd name="T58" fmla="*/ 89 w 134"/>
                <a:gd name="T59" fmla="*/ 275 h 276"/>
                <a:gd name="T60" fmla="*/ 78 w 134"/>
                <a:gd name="T61" fmla="*/ 269 h 276"/>
                <a:gd name="T62" fmla="*/ 88 w 134"/>
                <a:gd name="T63" fmla="*/ 254 h 276"/>
                <a:gd name="T64" fmla="*/ 82 w 134"/>
                <a:gd name="T65" fmla="*/ 216 h 276"/>
                <a:gd name="T66" fmla="*/ 84 w 134"/>
                <a:gd name="T67" fmla="*/ 211 h 276"/>
                <a:gd name="T68" fmla="*/ 96 w 134"/>
                <a:gd name="T69" fmla="*/ 41 h 276"/>
                <a:gd name="T70" fmla="*/ 100 w 134"/>
                <a:gd name="T71" fmla="*/ 41 h 276"/>
                <a:gd name="T72" fmla="*/ 0 w 134"/>
                <a:gd name="T73" fmla="*/ 2 h 276"/>
                <a:gd name="T74" fmla="*/ 56 w 134"/>
                <a:gd name="T75" fmla="*/ 113 h 276"/>
                <a:gd name="T76" fmla="*/ 50 w 134"/>
                <a:gd name="T77" fmla="*/ 102 h 276"/>
                <a:gd name="T78" fmla="*/ 57 w 134"/>
                <a:gd name="T79" fmla="*/ 115 h 276"/>
                <a:gd name="T80" fmla="*/ 82 w 134"/>
                <a:gd name="T81" fmla="*/ 228 h 276"/>
                <a:gd name="T82" fmla="*/ 49 w 134"/>
                <a:gd name="T83" fmla="*/ 24 h 276"/>
                <a:gd name="T84" fmla="*/ 71 w 134"/>
                <a:gd name="T85" fmla="*/ 35 h 276"/>
                <a:gd name="T86" fmla="*/ 79 w 134"/>
                <a:gd name="T87" fmla="*/ 42 h 276"/>
                <a:gd name="T88" fmla="*/ 45 w 134"/>
                <a:gd name="T89" fmla="*/ 6 h 276"/>
                <a:gd name="T90" fmla="*/ 43 w 134"/>
                <a:gd name="T91" fmla="*/ 11 h 276"/>
                <a:gd name="T92" fmla="*/ 51 w 134"/>
                <a:gd name="T93" fmla="*/ 17 h 276"/>
                <a:gd name="T94" fmla="*/ 52 w 134"/>
                <a:gd name="T95" fmla="*/ 14 h 276"/>
                <a:gd name="T96" fmla="*/ 69 w 134"/>
                <a:gd name="T97" fmla="*/ 18 h 276"/>
                <a:gd name="T98" fmla="*/ 66 w 134"/>
                <a:gd name="T99" fmla="*/ 22 h 276"/>
                <a:gd name="T100" fmla="*/ 59 w 134"/>
                <a:gd name="T101" fmla="*/ 26 h 276"/>
                <a:gd name="T102" fmla="*/ 52 w 134"/>
                <a:gd name="T103" fmla="*/ 17 h 276"/>
                <a:gd name="T104" fmla="*/ 38 w 134"/>
                <a:gd name="T105" fmla="*/ 22 h 276"/>
                <a:gd name="T106" fmla="*/ 27 w 134"/>
                <a:gd name="T107" fmla="*/ 1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4" h="276">
                  <a:moveTo>
                    <a:pt x="0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6" y="39"/>
                    <a:pt x="26" y="39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7" y="62"/>
                    <a:pt x="48" y="62"/>
                    <a:pt x="50" y="63"/>
                  </a:cubicBezTo>
                  <a:cubicBezTo>
                    <a:pt x="50" y="60"/>
                    <a:pt x="50" y="58"/>
                    <a:pt x="50" y="55"/>
                  </a:cubicBezTo>
                  <a:cubicBezTo>
                    <a:pt x="52" y="55"/>
                    <a:pt x="54" y="56"/>
                    <a:pt x="55" y="56"/>
                  </a:cubicBezTo>
                  <a:cubicBezTo>
                    <a:pt x="57" y="54"/>
                    <a:pt x="59" y="51"/>
                    <a:pt x="62" y="47"/>
                  </a:cubicBezTo>
                  <a:cubicBezTo>
                    <a:pt x="59" y="48"/>
                    <a:pt x="56" y="48"/>
                    <a:pt x="53" y="49"/>
                  </a:cubicBezTo>
                  <a:cubicBezTo>
                    <a:pt x="51" y="46"/>
                    <a:pt x="49" y="42"/>
                    <a:pt x="48" y="39"/>
                  </a:cubicBezTo>
                  <a:cubicBezTo>
                    <a:pt x="55" y="37"/>
                    <a:pt x="63" y="38"/>
                    <a:pt x="79" y="47"/>
                  </a:cubicBezTo>
                  <a:cubicBezTo>
                    <a:pt x="76" y="48"/>
                    <a:pt x="74" y="49"/>
                    <a:pt x="70" y="51"/>
                  </a:cubicBezTo>
                  <a:cubicBezTo>
                    <a:pt x="74" y="55"/>
                    <a:pt x="77" y="57"/>
                    <a:pt x="80" y="60"/>
                  </a:cubicBezTo>
                  <a:cubicBezTo>
                    <a:pt x="83" y="63"/>
                    <a:pt x="86" y="66"/>
                    <a:pt x="88" y="69"/>
                  </a:cubicBezTo>
                  <a:cubicBezTo>
                    <a:pt x="87" y="75"/>
                    <a:pt x="86" y="79"/>
                    <a:pt x="84" y="84"/>
                  </a:cubicBezTo>
                  <a:cubicBezTo>
                    <a:pt x="80" y="71"/>
                    <a:pt x="80" y="71"/>
                    <a:pt x="69" y="79"/>
                  </a:cubicBezTo>
                  <a:cubicBezTo>
                    <a:pt x="67" y="81"/>
                    <a:pt x="63" y="80"/>
                    <a:pt x="59" y="81"/>
                  </a:cubicBezTo>
                  <a:cubicBezTo>
                    <a:pt x="61" y="83"/>
                    <a:pt x="62" y="85"/>
                    <a:pt x="64" y="87"/>
                  </a:cubicBezTo>
                  <a:cubicBezTo>
                    <a:pt x="62" y="88"/>
                    <a:pt x="60" y="89"/>
                    <a:pt x="57" y="90"/>
                  </a:cubicBezTo>
                  <a:cubicBezTo>
                    <a:pt x="57" y="91"/>
                    <a:pt x="58" y="92"/>
                    <a:pt x="59" y="94"/>
                  </a:cubicBezTo>
                  <a:cubicBezTo>
                    <a:pt x="55" y="95"/>
                    <a:pt x="52" y="95"/>
                    <a:pt x="48" y="95"/>
                  </a:cubicBezTo>
                  <a:cubicBezTo>
                    <a:pt x="49" y="93"/>
                    <a:pt x="49" y="90"/>
                    <a:pt x="50" y="88"/>
                  </a:cubicBezTo>
                  <a:cubicBezTo>
                    <a:pt x="48" y="88"/>
                    <a:pt x="47" y="88"/>
                    <a:pt x="45" y="88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9" y="122"/>
                    <a:pt x="52" y="123"/>
                    <a:pt x="55" y="124"/>
                  </a:cubicBezTo>
                  <a:cubicBezTo>
                    <a:pt x="52" y="125"/>
                    <a:pt x="49" y="127"/>
                    <a:pt x="45" y="126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7" y="143"/>
                    <a:pt x="49" y="143"/>
                    <a:pt x="51" y="144"/>
                  </a:cubicBezTo>
                  <a:cubicBezTo>
                    <a:pt x="55" y="141"/>
                    <a:pt x="59" y="138"/>
                    <a:pt x="64" y="134"/>
                  </a:cubicBezTo>
                  <a:cubicBezTo>
                    <a:pt x="64" y="139"/>
                    <a:pt x="64" y="141"/>
                    <a:pt x="64" y="143"/>
                  </a:cubicBezTo>
                  <a:cubicBezTo>
                    <a:pt x="65" y="143"/>
                    <a:pt x="65" y="144"/>
                    <a:pt x="66" y="144"/>
                  </a:cubicBezTo>
                  <a:cubicBezTo>
                    <a:pt x="66" y="142"/>
                    <a:pt x="66" y="141"/>
                    <a:pt x="66" y="139"/>
                  </a:cubicBezTo>
                  <a:cubicBezTo>
                    <a:pt x="67" y="139"/>
                    <a:pt x="67" y="140"/>
                    <a:pt x="68" y="141"/>
                  </a:cubicBezTo>
                  <a:cubicBezTo>
                    <a:pt x="68" y="145"/>
                    <a:pt x="68" y="149"/>
                    <a:pt x="68" y="154"/>
                  </a:cubicBezTo>
                  <a:cubicBezTo>
                    <a:pt x="69" y="154"/>
                    <a:pt x="70" y="155"/>
                    <a:pt x="70" y="156"/>
                  </a:cubicBezTo>
                  <a:cubicBezTo>
                    <a:pt x="71" y="154"/>
                    <a:pt x="72" y="152"/>
                    <a:pt x="73" y="151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2" y="154"/>
                    <a:pt x="71" y="157"/>
                    <a:pt x="69" y="160"/>
                  </a:cubicBezTo>
                  <a:cubicBezTo>
                    <a:pt x="71" y="161"/>
                    <a:pt x="73" y="162"/>
                    <a:pt x="76" y="164"/>
                  </a:cubicBezTo>
                  <a:cubicBezTo>
                    <a:pt x="61" y="174"/>
                    <a:pt x="56" y="172"/>
                    <a:pt x="51" y="159"/>
                  </a:cubicBezTo>
                  <a:cubicBezTo>
                    <a:pt x="49" y="160"/>
                    <a:pt x="48" y="163"/>
                    <a:pt x="45" y="164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7" y="168"/>
                    <a:pt x="48" y="168"/>
                    <a:pt x="49" y="168"/>
                  </a:cubicBezTo>
                  <a:cubicBezTo>
                    <a:pt x="51" y="169"/>
                    <a:pt x="53" y="170"/>
                    <a:pt x="55" y="170"/>
                  </a:cubicBezTo>
                  <a:cubicBezTo>
                    <a:pt x="53" y="172"/>
                    <a:pt x="53" y="175"/>
                    <a:pt x="51" y="176"/>
                  </a:cubicBezTo>
                  <a:cubicBezTo>
                    <a:pt x="49" y="177"/>
                    <a:pt x="47" y="178"/>
                    <a:pt x="45" y="178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9" y="180"/>
                    <a:pt x="54" y="179"/>
                    <a:pt x="57" y="178"/>
                  </a:cubicBezTo>
                  <a:cubicBezTo>
                    <a:pt x="61" y="177"/>
                    <a:pt x="64" y="177"/>
                    <a:pt x="64" y="182"/>
                  </a:cubicBezTo>
                  <a:cubicBezTo>
                    <a:pt x="61" y="182"/>
                    <a:pt x="57" y="183"/>
                    <a:pt x="55" y="183"/>
                  </a:cubicBezTo>
                  <a:cubicBezTo>
                    <a:pt x="54" y="187"/>
                    <a:pt x="53" y="191"/>
                    <a:pt x="53" y="196"/>
                  </a:cubicBezTo>
                  <a:cubicBezTo>
                    <a:pt x="53" y="196"/>
                    <a:pt x="55" y="198"/>
                    <a:pt x="58" y="201"/>
                  </a:cubicBezTo>
                  <a:cubicBezTo>
                    <a:pt x="54" y="203"/>
                    <a:pt x="51" y="206"/>
                    <a:pt x="47" y="208"/>
                  </a:cubicBezTo>
                  <a:cubicBezTo>
                    <a:pt x="48" y="209"/>
                    <a:pt x="48" y="209"/>
                    <a:pt x="48" y="210"/>
                  </a:cubicBezTo>
                  <a:cubicBezTo>
                    <a:pt x="50" y="209"/>
                    <a:pt x="52" y="209"/>
                    <a:pt x="54" y="208"/>
                  </a:cubicBezTo>
                  <a:cubicBezTo>
                    <a:pt x="54" y="211"/>
                    <a:pt x="53" y="213"/>
                    <a:pt x="52" y="216"/>
                  </a:cubicBezTo>
                  <a:cubicBezTo>
                    <a:pt x="50" y="215"/>
                    <a:pt x="48" y="214"/>
                    <a:pt x="45" y="213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6" y="248"/>
                    <a:pt x="46" y="248"/>
                    <a:pt x="46" y="249"/>
                  </a:cubicBezTo>
                  <a:cubicBezTo>
                    <a:pt x="46" y="249"/>
                    <a:pt x="46" y="249"/>
                    <a:pt x="45" y="249"/>
                  </a:cubicBezTo>
                  <a:cubicBezTo>
                    <a:pt x="45" y="253"/>
                    <a:pt x="45" y="253"/>
                    <a:pt x="45" y="253"/>
                  </a:cubicBezTo>
                  <a:cubicBezTo>
                    <a:pt x="48" y="251"/>
                    <a:pt x="51" y="250"/>
                    <a:pt x="56" y="248"/>
                  </a:cubicBezTo>
                  <a:cubicBezTo>
                    <a:pt x="56" y="248"/>
                    <a:pt x="56" y="247"/>
                    <a:pt x="56" y="247"/>
                  </a:cubicBezTo>
                  <a:cubicBezTo>
                    <a:pt x="52" y="245"/>
                    <a:pt x="49" y="244"/>
                    <a:pt x="46" y="242"/>
                  </a:cubicBezTo>
                  <a:cubicBezTo>
                    <a:pt x="50" y="239"/>
                    <a:pt x="58" y="242"/>
                    <a:pt x="55" y="234"/>
                  </a:cubicBezTo>
                  <a:cubicBezTo>
                    <a:pt x="58" y="233"/>
                    <a:pt x="61" y="233"/>
                    <a:pt x="64" y="232"/>
                  </a:cubicBezTo>
                  <a:cubicBezTo>
                    <a:pt x="63" y="238"/>
                    <a:pt x="63" y="244"/>
                    <a:pt x="62" y="250"/>
                  </a:cubicBezTo>
                  <a:cubicBezTo>
                    <a:pt x="62" y="250"/>
                    <a:pt x="61" y="250"/>
                    <a:pt x="61" y="250"/>
                  </a:cubicBezTo>
                  <a:cubicBezTo>
                    <a:pt x="60" y="248"/>
                    <a:pt x="60" y="247"/>
                    <a:pt x="59" y="245"/>
                  </a:cubicBezTo>
                  <a:cubicBezTo>
                    <a:pt x="58" y="245"/>
                    <a:pt x="58" y="245"/>
                    <a:pt x="57" y="246"/>
                  </a:cubicBezTo>
                  <a:cubicBezTo>
                    <a:pt x="57" y="246"/>
                    <a:pt x="56" y="247"/>
                    <a:pt x="56" y="247"/>
                  </a:cubicBezTo>
                  <a:cubicBezTo>
                    <a:pt x="56" y="247"/>
                    <a:pt x="56" y="247"/>
                    <a:pt x="56" y="247"/>
                  </a:cubicBezTo>
                  <a:cubicBezTo>
                    <a:pt x="56" y="247"/>
                    <a:pt x="56" y="248"/>
                    <a:pt x="56" y="248"/>
                  </a:cubicBezTo>
                  <a:cubicBezTo>
                    <a:pt x="54" y="249"/>
                    <a:pt x="52" y="251"/>
                    <a:pt x="50" y="253"/>
                  </a:cubicBezTo>
                  <a:cubicBezTo>
                    <a:pt x="50" y="254"/>
                    <a:pt x="50" y="255"/>
                    <a:pt x="50" y="256"/>
                  </a:cubicBezTo>
                  <a:cubicBezTo>
                    <a:pt x="50" y="256"/>
                    <a:pt x="50" y="256"/>
                    <a:pt x="50" y="256"/>
                  </a:cubicBezTo>
                  <a:cubicBezTo>
                    <a:pt x="50" y="256"/>
                    <a:pt x="50" y="256"/>
                    <a:pt x="50" y="256"/>
                  </a:cubicBezTo>
                  <a:cubicBezTo>
                    <a:pt x="50" y="256"/>
                    <a:pt x="50" y="256"/>
                    <a:pt x="50" y="256"/>
                  </a:cubicBezTo>
                  <a:cubicBezTo>
                    <a:pt x="50" y="256"/>
                    <a:pt x="50" y="256"/>
                    <a:pt x="50" y="256"/>
                  </a:cubicBezTo>
                  <a:cubicBezTo>
                    <a:pt x="50" y="258"/>
                    <a:pt x="51" y="260"/>
                    <a:pt x="52" y="262"/>
                  </a:cubicBezTo>
                  <a:cubicBezTo>
                    <a:pt x="50" y="262"/>
                    <a:pt x="47" y="263"/>
                    <a:pt x="45" y="264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45" y="274"/>
                    <a:pt x="45" y="274"/>
                    <a:pt x="45" y="274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89" y="276"/>
                    <a:pt x="89" y="276"/>
                    <a:pt x="89" y="276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5" y="274"/>
                    <a:pt x="81" y="272"/>
                    <a:pt x="78" y="270"/>
                  </a:cubicBezTo>
                  <a:cubicBezTo>
                    <a:pt x="78" y="270"/>
                    <a:pt x="78" y="269"/>
                    <a:pt x="78" y="269"/>
                  </a:cubicBezTo>
                  <a:cubicBezTo>
                    <a:pt x="81" y="269"/>
                    <a:pt x="85" y="269"/>
                    <a:pt x="89" y="269"/>
                  </a:cubicBezTo>
                  <a:cubicBezTo>
                    <a:pt x="89" y="255"/>
                    <a:pt x="89" y="255"/>
                    <a:pt x="89" y="255"/>
                  </a:cubicBezTo>
                  <a:cubicBezTo>
                    <a:pt x="88" y="254"/>
                    <a:pt x="88" y="254"/>
                    <a:pt x="88" y="254"/>
                  </a:cubicBezTo>
                  <a:cubicBezTo>
                    <a:pt x="88" y="253"/>
                    <a:pt x="88" y="251"/>
                    <a:pt x="89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4" y="216"/>
                    <a:pt x="82" y="216"/>
                  </a:cubicBezTo>
                  <a:cubicBezTo>
                    <a:pt x="80" y="218"/>
                    <a:pt x="78" y="221"/>
                    <a:pt x="76" y="225"/>
                  </a:cubicBezTo>
                  <a:cubicBezTo>
                    <a:pt x="75" y="221"/>
                    <a:pt x="74" y="219"/>
                    <a:pt x="74" y="216"/>
                  </a:cubicBezTo>
                  <a:cubicBezTo>
                    <a:pt x="78" y="214"/>
                    <a:pt x="81" y="212"/>
                    <a:pt x="84" y="211"/>
                  </a:cubicBezTo>
                  <a:cubicBezTo>
                    <a:pt x="86" y="212"/>
                    <a:pt x="87" y="213"/>
                    <a:pt x="89" y="214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37"/>
                    <a:pt x="97" y="32"/>
                    <a:pt x="98" y="28"/>
                  </a:cubicBezTo>
                  <a:cubicBezTo>
                    <a:pt x="98" y="28"/>
                    <a:pt x="99" y="28"/>
                    <a:pt x="100" y="28"/>
                  </a:cubicBezTo>
                  <a:cubicBezTo>
                    <a:pt x="100" y="32"/>
                    <a:pt x="100" y="37"/>
                    <a:pt x="100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1"/>
                  </a:lnTo>
                  <a:close/>
                  <a:moveTo>
                    <a:pt x="57" y="115"/>
                  </a:moveTo>
                  <a:cubicBezTo>
                    <a:pt x="57" y="114"/>
                    <a:pt x="56" y="114"/>
                    <a:pt x="56" y="113"/>
                  </a:cubicBezTo>
                  <a:cubicBezTo>
                    <a:pt x="57" y="112"/>
                    <a:pt x="58" y="111"/>
                    <a:pt x="60" y="109"/>
                  </a:cubicBezTo>
                  <a:cubicBezTo>
                    <a:pt x="56" y="107"/>
                    <a:pt x="53" y="106"/>
                    <a:pt x="49" y="105"/>
                  </a:cubicBezTo>
                  <a:cubicBezTo>
                    <a:pt x="50" y="104"/>
                    <a:pt x="50" y="103"/>
                    <a:pt x="50" y="102"/>
                  </a:cubicBezTo>
                  <a:cubicBezTo>
                    <a:pt x="55" y="103"/>
                    <a:pt x="60" y="103"/>
                    <a:pt x="65" y="104"/>
                  </a:cubicBezTo>
                  <a:cubicBezTo>
                    <a:pt x="66" y="105"/>
                    <a:pt x="66" y="106"/>
                    <a:pt x="66" y="106"/>
                  </a:cubicBezTo>
                  <a:cubicBezTo>
                    <a:pt x="63" y="109"/>
                    <a:pt x="60" y="112"/>
                    <a:pt x="57" y="115"/>
                  </a:cubicBezTo>
                  <a:close/>
                  <a:moveTo>
                    <a:pt x="82" y="228"/>
                  </a:moveTo>
                  <a:cubicBezTo>
                    <a:pt x="77" y="227"/>
                    <a:pt x="71" y="235"/>
                    <a:pt x="67" y="225"/>
                  </a:cubicBezTo>
                  <a:cubicBezTo>
                    <a:pt x="73" y="226"/>
                    <a:pt x="77" y="227"/>
                    <a:pt x="82" y="228"/>
                  </a:cubicBezTo>
                  <a:close/>
                  <a:moveTo>
                    <a:pt x="36" y="32"/>
                  </a:moveTo>
                  <a:cubicBezTo>
                    <a:pt x="36" y="31"/>
                    <a:pt x="36" y="29"/>
                    <a:pt x="35" y="27"/>
                  </a:cubicBezTo>
                  <a:cubicBezTo>
                    <a:pt x="40" y="26"/>
                    <a:pt x="44" y="25"/>
                    <a:pt x="49" y="24"/>
                  </a:cubicBezTo>
                  <a:cubicBezTo>
                    <a:pt x="49" y="26"/>
                    <a:pt x="49" y="30"/>
                    <a:pt x="50" y="34"/>
                  </a:cubicBezTo>
                  <a:cubicBezTo>
                    <a:pt x="46" y="33"/>
                    <a:pt x="41" y="33"/>
                    <a:pt x="36" y="32"/>
                  </a:cubicBezTo>
                  <a:close/>
                  <a:moveTo>
                    <a:pt x="71" y="35"/>
                  </a:moveTo>
                  <a:cubicBezTo>
                    <a:pt x="71" y="33"/>
                    <a:pt x="72" y="32"/>
                    <a:pt x="73" y="31"/>
                  </a:cubicBezTo>
                  <a:cubicBezTo>
                    <a:pt x="77" y="35"/>
                    <a:pt x="78" y="29"/>
                    <a:pt x="80" y="28"/>
                  </a:cubicBezTo>
                  <a:cubicBezTo>
                    <a:pt x="84" y="36"/>
                    <a:pt x="84" y="41"/>
                    <a:pt x="79" y="42"/>
                  </a:cubicBezTo>
                  <a:cubicBezTo>
                    <a:pt x="77" y="42"/>
                    <a:pt x="74" y="41"/>
                    <a:pt x="71" y="39"/>
                  </a:cubicBezTo>
                  <a:cubicBezTo>
                    <a:pt x="71" y="39"/>
                    <a:pt x="71" y="36"/>
                    <a:pt x="71" y="35"/>
                  </a:cubicBezTo>
                  <a:close/>
                  <a:moveTo>
                    <a:pt x="45" y="6"/>
                  </a:moveTo>
                  <a:cubicBezTo>
                    <a:pt x="47" y="3"/>
                    <a:pt x="50" y="0"/>
                    <a:pt x="52" y="5"/>
                  </a:cubicBezTo>
                  <a:cubicBezTo>
                    <a:pt x="50" y="7"/>
                    <a:pt x="47" y="9"/>
                    <a:pt x="45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4" y="9"/>
                    <a:pt x="44" y="7"/>
                    <a:pt x="45" y="6"/>
                  </a:cubicBezTo>
                  <a:close/>
                  <a:moveTo>
                    <a:pt x="27" y="19"/>
                  </a:moveTo>
                  <a:cubicBezTo>
                    <a:pt x="36" y="24"/>
                    <a:pt x="43" y="14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4" y="13"/>
                    <a:pt x="57" y="13"/>
                    <a:pt x="60" y="13"/>
                  </a:cubicBezTo>
                  <a:cubicBezTo>
                    <a:pt x="60" y="14"/>
                    <a:pt x="60" y="16"/>
                    <a:pt x="60" y="18"/>
                  </a:cubicBezTo>
                  <a:cubicBezTo>
                    <a:pt x="63" y="18"/>
                    <a:pt x="66" y="18"/>
                    <a:pt x="69" y="18"/>
                  </a:cubicBezTo>
                  <a:cubicBezTo>
                    <a:pt x="69" y="18"/>
                    <a:pt x="69" y="19"/>
                    <a:pt x="69" y="19"/>
                  </a:cubicBezTo>
                  <a:cubicBezTo>
                    <a:pt x="67" y="20"/>
                    <a:pt x="66" y="20"/>
                    <a:pt x="64" y="21"/>
                  </a:cubicBezTo>
                  <a:cubicBezTo>
                    <a:pt x="65" y="21"/>
                    <a:pt x="65" y="21"/>
                    <a:pt x="66" y="22"/>
                  </a:cubicBezTo>
                  <a:cubicBezTo>
                    <a:pt x="66" y="26"/>
                    <a:pt x="67" y="30"/>
                    <a:pt x="67" y="34"/>
                  </a:cubicBezTo>
                  <a:cubicBezTo>
                    <a:pt x="67" y="34"/>
                    <a:pt x="63" y="34"/>
                    <a:pt x="63" y="34"/>
                  </a:cubicBezTo>
                  <a:cubicBezTo>
                    <a:pt x="61" y="32"/>
                    <a:pt x="60" y="29"/>
                    <a:pt x="59" y="26"/>
                  </a:cubicBezTo>
                  <a:cubicBezTo>
                    <a:pt x="58" y="24"/>
                    <a:pt x="51" y="25"/>
                    <a:pt x="56" y="19"/>
                  </a:cubicBezTo>
                  <a:cubicBezTo>
                    <a:pt x="55" y="18"/>
                    <a:pt x="53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1" y="17"/>
                  </a:cubicBezTo>
                  <a:cubicBezTo>
                    <a:pt x="47" y="18"/>
                    <a:pt x="42" y="20"/>
                    <a:pt x="38" y="22"/>
                  </a:cubicBezTo>
                  <a:cubicBezTo>
                    <a:pt x="35" y="23"/>
                    <a:pt x="32" y="24"/>
                    <a:pt x="29" y="24"/>
                  </a:cubicBezTo>
                  <a:cubicBezTo>
                    <a:pt x="28" y="25"/>
                    <a:pt x="27" y="23"/>
                    <a:pt x="25" y="23"/>
                  </a:cubicBezTo>
                  <a:cubicBezTo>
                    <a:pt x="26" y="22"/>
                    <a:pt x="27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DB83E42F-998F-41B0-A45D-8DB8ED4E7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" y="2819"/>
              <a:ext cx="21" cy="29"/>
            </a:xfrm>
            <a:custGeom>
              <a:avLst/>
              <a:gdLst>
                <a:gd name="T0" fmla="*/ 13 w 17"/>
                <a:gd name="T1" fmla="*/ 0 h 23"/>
                <a:gd name="T2" fmla="*/ 7 w 17"/>
                <a:gd name="T3" fmla="*/ 8 h 23"/>
                <a:gd name="T4" fmla="*/ 0 w 17"/>
                <a:gd name="T5" fmla="*/ 15 h 23"/>
                <a:gd name="T6" fmla="*/ 0 w 17"/>
                <a:gd name="T7" fmla="*/ 15 h 23"/>
                <a:gd name="T8" fmla="*/ 11 w 17"/>
                <a:gd name="T9" fmla="*/ 20 h 23"/>
                <a:gd name="T10" fmla="*/ 17 w 17"/>
                <a:gd name="T11" fmla="*/ 10 h 23"/>
                <a:gd name="T12" fmla="*/ 17 w 17"/>
                <a:gd name="T13" fmla="*/ 10 h 23"/>
                <a:gd name="T14" fmla="*/ 14 w 17"/>
                <a:gd name="T15" fmla="*/ 12 h 23"/>
                <a:gd name="T16" fmla="*/ 1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13" y="0"/>
                  </a:moveTo>
                  <a:cubicBezTo>
                    <a:pt x="8" y="1"/>
                    <a:pt x="8" y="4"/>
                    <a:pt x="7" y="8"/>
                  </a:cubicBezTo>
                  <a:cubicBezTo>
                    <a:pt x="6" y="11"/>
                    <a:pt x="8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20"/>
                    <a:pt x="6" y="23"/>
                    <a:pt x="11" y="20"/>
                  </a:cubicBezTo>
                  <a:cubicBezTo>
                    <a:pt x="13" y="17"/>
                    <a:pt x="15" y="13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4" y="8"/>
                    <a:pt x="14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870751FD-E968-4E09-ABB8-E48844FF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" y="1840"/>
              <a:ext cx="20" cy="16"/>
            </a:xfrm>
            <a:custGeom>
              <a:avLst/>
              <a:gdLst>
                <a:gd name="T0" fmla="*/ 7 w 16"/>
                <a:gd name="T1" fmla="*/ 13 h 13"/>
                <a:gd name="T2" fmla="*/ 15 w 16"/>
                <a:gd name="T3" fmla="*/ 8 h 13"/>
                <a:gd name="T4" fmla="*/ 16 w 16"/>
                <a:gd name="T5" fmla="*/ 5 h 13"/>
                <a:gd name="T6" fmla="*/ 10 w 16"/>
                <a:gd name="T7" fmla="*/ 1 h 13"/>
                <a:gd name="T8" fmla="*/ 9 w 16"/>
                <a:gd name="T9" fmla="*/ 0 h 13"/>
                <a:gd name="T10" fmla="*/ 8 w 16"/>
                <a:gd name="T11" fmla="*/ 0 h 13"/>
                <a:gd name="T12" fmla="*/ 0 w 16"/>
                <a:gd name="T13" fmla="*/ 9 h 13"/>
                <a:gd name="T14" fmla="*/ 7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7" y="13"/>
                  </a:moveTo>
                  <a:cubicBezTo>
                    <a:pt x="10" y="12"/>
                    <a:pt x="14" y="10"/>
                    <a:pt x="15" y="8"/>
                  </a:cubicBezTo>
                  <a:cubicBezTo>
                    <a:pt x="16" y="7"/>
                    <a:pt x="16" y="6"/>
                    <a:pt x="16" y="5"/>
                  </a:cubicBezTo>
                  <a:cubicBezTo>
                    <a:pt x="14" y="4"/>
                    <a:pt x="12" y="2"/>
                    <a:pt x="10" y="1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3"/>
                    <a:pt x="3" y="6"/>
                    <a:pt x="0" y="9"/>
                  </a:cubicBezTo>
                  <a:cubicBezTo>
                    <a:pt x="3" y="11"/>
                    <a:pt x="5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E70F4526-FD25-4576-99EE-8EDAF87B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" y="1902"/>
              <a:ext cx="33" cy="21"/>
            </a:xfrm>
            <a:custGeom>
              <a:avLst/>
              <a:gdLst>
                <a:gd name="T0" fmla="*/ 3 w 27"/>
                <a:gd name="T1" fmla="*/ 17 h 17"/>
                <a:gd name="T2" fmla="*/ 9 w 27"/>
                <a:gd name="T3" fmla="*/ 14 h 17"/>
                <a:gd name="T4" fmla="*/ 11 w 27"/>
                <a:gd name="T5" fmla="*/ 13 h 17"/>
                <a:gd name="T6" fmla="*/ 16 w 27"/>
                <a:gd name="T7" fmla="*/ 9 h 17"/>
                <a:gd name="T8" fmla="*/ 27 w 27"/>
                <a:gd name="T9" fmla="*/ 6 h 17"/>
                <a:gd name="T10" fmla="*/ 13 w 27"/>
                <a:gd name="T11" fmla="*/ 8 h 17"/>
                <a:gd name="T12" fmla="*/ 7 w 27"/>
                <a:gd name="T13" fmla="*/ 7 h 17"/>
                <a:gd name="T14" fmla="*/ 10 w 27"/>
                <a:gd name="T15" fmla="*/ 3 h 17"/>
                <a:gd name="T16" fmla="*/ 1 w 27"/>
                <a:gd name="T17" fmla="*/ 5 h 17"/>
                <a:gd name="T18" fmla="*/ 0 w 27"/>
                <a:gd name="T19" fmla="*/ 14 h 17"/>
                <a:gd name="T20" fmla="*/ 3 w 27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7">
                  <a:moveTo>
                    <a:pt x="3" y="17"/>
                  </a:moveTo>
                  <a:cubicBezTo>
                    <a:pt x="5" y="16"/>
                    <a:pt x="7" y="15"/>
                    <a:pt x="9" y="14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7" y="17"/>
                    <a:pt x="15" y="11"/>
                    <a:pt x="16" y="9"/>
                  </a:cubicBezTo>
                  <a:cubicBezTo>
                    <a:pt x="19" y="8"/>
                    <a:pt x="22" y="8"/>
                    <a:pt x="27" y="6"/>
                  </a:cubicBezTo>
                  <a:cubicBezTo>
                    <a:pt x="21" y="3"/>
                    <a:pt x="17" y="5"/>
                    <a:pt x="13" y="8"/>
                  </a:cubicBezTo>
                  <a:cubicBezTo>
                    <a:pt x="12" y="9"/>
                    <a:pt x="9" y="7"/>
                    <a:pt x="7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6" y="0"/>
                    <a:pt x="1" y="2"/>
                    <a:pt x="1" y="5"/>
                  </a:cubicBezTo>
                  <a:cubicBezTo>
                    <a:pt x="2" y="9"/>
                    <a:pt x="1" y="12"/>
                    <a:pt x="0" y="14"/>
                  </a:cubicBezTo>
                  <a:cubicBezTo>
                    <a:pt x="1" y="15"/>
                    <a:pt x="2" y="16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B630D4E-CE71-4821-8B54-6A2DE327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1944"/>
              <a:ext cx="10" cy="7"/>
            </a:xfrm>
            <a:custGeom>
              <a:avLst/>
              <a:gdLst>
                <a:gd name="T0" fmla="*/ 8 w 8"/>
                <a:gd name="T1" fmla="*/ 4 h 6"/>
                <a:gd name="T2" fmla="*/ 4 w 8"/>
                <a:gd name="T3" fmla="*/ 0 h 6"/>
                <a:gd name="T4" fmla="*/ 0 w 8"/>
                <a:gd name="T5" fmla="*/ 6 h 6"/>
                <a:gd name="T6" fmla="*/ 8 w 8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7" y="3"/>
                    <a:pt x="5" y="2"/>
                    <a:pt x="4" y="0"/>
                  </a:cubicBezTo>
                  <a:cubicBezTo>
                    <a:pt x="3" y="2"/>
                    <a:pt x="1" y="4"/>
                    <a:pt x="0" y="6"/>
                  </a:cubicBezTo>
                  <a:cubicBezTo>
                    <a:pt x="3" y="6"/>
                    <a:pt x="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19AD1B9F-82D2-42A0-94A2-F4847B60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" y="1955"/>
              <a:ext cx="2" cy="2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E9DDBA2-1A9E-4B93-89F0-40EEB1BA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" y="1957"/>
              <a:ext cx="10" cy="20"/>
            </a:xfrm>
            <a:custGeom>
              <a:avLst/>
              <a:gdLst>
                <a:gd name="T0" fmla="*/ 0 w 8"/>
                <a:gd name="T1" fmla="*/ 2 h 16"/>
                <a:gd name="T2" fmla="*/ 4 w 8"/>
                <a:gd name="T3" fmla="*/ 16 h 16"/>
                <a:gd name="T4" fmla="*/ 8 w 8"/>
                <a:gd name="T5" fmla="*/ 5 h 16"/>
                <a:gd name="T6" fmla="*/ 6 w 8"/>
                <a:gd name="T7" fmla="*/ 3 h 16"/>
                <a:gd name="T8" fmla="*/ 1 w 8"/>
                <a:gd name="T9" fmla="*/ 0 h 16"/>
                <a:gd name="T10" fmla="*/ 0 w 8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0" y="2"/>
                  </a:moveTo>
                  <a:cubicBezTo>
                    <a:pt x="1" y="7"/>
                    <a:pt x="2" y="11"/>
                    <a:pt x="4" y="16"/>
                  </a:cubicBezTo>
                  <a:cubicBezTo>
                    <a:pt x="5" y="13"/>
                    <a:pt x="7" y="9"/>
                    <a:pt x="8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E6F3CF94-DA1B-46EF-9837-5D9C67B4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1852"/>
              <a:ext cx="17" cy="27"/>
            </a:xfrm>
            <a:custGeom>
              <a:avLst/>
              <a:gdLst>
                <a:gd name="T0" fmla="*/ 9 w 14"/>
                <a:gd name="T1" fmla="*/ 18 h 22"/>
                <a:gd name="T2" fmla="*/ 14 w 14"/>
                <a:gd name="T3" fmla="*/ 11 h 22"/>
                <a:gd name="T4" fmla="*/ 10 w 14"/>
                <a:gd name="T5" fmla="*/ 7 h 22"/>
                <a:gd name="T6" fmla="*/ 4 w 14"/>
                <a:gd name="T7" fmla="*/ 0 h 22"/>
                <a:gd name="T8" fmla="*/ 0 w 14"/>
                <a:gd name="T9" fmla="*/ 3 h 22"/>
                <a:gd name="T10" fmla="*/ 4 w 14"/>
                <a:gd name="T11" fmla="*/ 22 h 22"/>
                <a:gd name="T12" fmla="*/ 9 w 14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9" y="18"/>
                  </a:moveTo>
                  <a:cubicBezTo>
                    <a:pt x="11" y="16"/>
                    <a:pt x="13" y="14"/>
                    <a:pt x="14" y="11"/>
                  </a:cubicBezTo>
                  <a:cubicBezTo>
                    <a:pt x="14" y="10"/>
                    <a:pt x="11" y="9"/>
                    <a:pt x="10" y="7"/>
                  </a:cubicBezTo>
                  <a:cubicBezTo>
                    <a:pt x="8" y="5"/>
                    <a:pt x="6" y="3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2" y="9"/>
                    <a:pt x="3" y="15"/>
                    <a:pt x="4" y="22"/>
                  </a:cubicBezTo>
                  <a:cubicBezTo>
                    <a:pt x="7" y="19"/>
                    <a:pt x="8" y="19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C3971207-DA43-41C7-9153-57EE76AA7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7" y="2102"/>
              <a:ext cx="183" cy="306"/>
            </a:xfrm>
            <a:custGeom>
              <a:avLst/>
              <a:gdLst>
                <a:gd name="T0" fmla="*/ 31 w 148"/>
                <a:gd name="T1" fmla="*/ 5 h 248"/>
                <a:gd name="T2" fmla="*/ 30 w 148"/>
                <a:gd name="T3" fmla="*/ 6 h 248"/>
                <a:gd name="T4" fmla="*/ 18 w 148"/>
                <a:gd name="T5" fmla="*/ 0 h 248"/>
                <a:gd name="T6" fmla="*/ 12 w 148"/>
                <a:gd name="T7" fmla="*/ 8 h 248"/>
                <a:gd name="T8" fmla="*/ 11 w 148"/>
                <a:gd name="T9" fmla="*/ 2 h 248"/>
                <a:gd name="T10" fmla="*/ 0 w 148"/>
                <a:gd name="T11" fmla="*/ 5 h 248"/>
                <a:gd name="T12" fmla="*/ 120 w 148"/>
                <a:gd name="T13" fmla="*/ 248 h 248"/>
                <a:gd name="T14" fmla="*/ 148 w 148"/>
                <a:gd name="T15" fmla="*/ 248 h 248"/>
                <a:gd name="T16" fmla="*/ 29 w 148"/>
                <a:gd name="T17" fmla="*/ 0 h 248"/>
                <a:gd name="T18" fmla="*/ 27 w 148"/>
                <a:gd name="T19" fmla="*/ 1 h 248"/>
                <a:gd name="T20" fmla="*/ 31 w 148"/>
                <a:gd name="T21" fmla="*/ 5 h 248"/>
                <a:gd name="T22" fmla="*/ 34 w 148"/>
                <a:gd name="T23" fmla="*/ 11 h 248"/>
                <a:gd name="T24" fmla="*/ 26 w 148"/>
                <a:gd name="T25" fmla="*/ 19 h 248"/>
                <a:gd name="T26" fmla="*/ 20 w 148"/>
                <a:gd name="T27" fmla="*/ 18 h 248"/>
                <a:gd name="T28" fmla="*/ 33 w 148"/>
                <a:gd name="T29" fmla="*/ 10 h 248"/>
                <a:gd name="T30" fmla="*/ 34 w 148"/>
                <a:gd name="T31" fmla="*/ 1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48">
                  <a:moveTo>
                    <a:pt x="31" y="5"/>
                  </a:moveTo>
                  <a:cubicBezTo>
                    <a:pt x="30" y="5"/>
                    <a:pt x="30" y="6"/>
                    <a:pt x="30" y="6"/>
                  </a:cubicBezTo>
                  <a:cubicBezTo>
                    <a:pt x="26" y="4"/>
                    <a:pt x="22" y="2"/>
                    <a:pt x="18" y="0"/>
                  </a:cubicBezTo>
                  <a:cubicBezTo>
                    <a:pt x="16" y="2"/>
                    <a:pt x="14" y="4"/>
                    <a:pt x="12" y="8"/>
                  </a:cubicBezTo>
                  <a:cubicBezTo>
                    <a:pt x="11" y="5"/>
                    <a:pt x="11" y="4"/>
                    <a:pt x="11" y="2"/>
                  </a:cubicBezTo>
                  <a:cubicBezTo>
                    <a:pt x="7" y="3"/>
                    <a:pt x="3" y="4"/>
                    <a:pt x="0" y="5"/>
                  </a:cubicBezTo>
                  <a:cubicBezTo>
                    <a:pt x="53" y="78"/>
                    <a:pt x="94" y="160"/>
                    <a:pt x="120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22" y="159"/>
                    <a:pt x="82" y="75"/>
                    <a:pt x="29" y="0"/>
                  </a:cubicBezTo>
                  <a:cubicBezTo>
                    <a:pt x="28" y="1"/>
                    <a:pt x="28" y="1"/>
                    <a:pt x="27" y="1"/>
                  </a:cubicBezTo>
                  <a:lnTo>
                    <a:pt x="31" y="5"/>
                  </a:lnTo>
                  <a:close/>
                  <a:moveTo>
                    <a:pt x="34" y="11"/>
                  </a:moveTo>
                  <a:cubicBezTo>
                    <a:pt x="31" y="14"/>
                    <a:pt x="29" y="17"/>
                    <a:pt x="26" y="19"/>
                  </a:cubicBezTo>
                  <a:cubicBezTo>
                    <a:pt x="25" y="20"/>
                    <a:pt x="23" y="19"/>
                    <a:pt x="20" y="18"/>
                  </a:cubicBezTo>
                  <a:cubicBezTo>
                    <a:pt x="26" y="14"/>
                    <a:pt x="29" y="12"/>
                    <a:pt x="33" y="10"/>
                  </a:cubicBezTo>
                  <a:cubicBezTo>
                    <a:pt x="33" y="10"/>
                    <a:pt x="34" y="10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C5A1CE6-20B6-4BA0-8620-77814F15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" y="1695"/>
              <a:ext cx="7" cy="6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0 h 5"/>
                <a:gd name="T4" fmla="*/ 0 w 6"/>
                <a:gd name="T5" fmla="*/ 2 h 5"/>
                <a:gd name="T6" fmla="*/ 5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5" y="4"/>
                    <a:pt x="5" y="2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0" y="4"/>
                    <a:pt x="2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EF65AA1F-8BB1-41D3-B80A-07AEB9E75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" y="1678"/>
              <a:ext cx="12" cy="14"/>
            </a:xfrm>
            <a:custGeom>
              <a:avLst/>
              <a:gdLst>
                <a:gd name="T0" fmla="*/ 5 w 10"/>
                <a:gd name="T1" fmla="*/ 7 h 11"/>
                <a:gd name="T2" fmla="*/ 3 w 10"/>
                <a:gd name="T3" fmla="*/ 0 h 11"/>
                <a:gd name="T4" fmla="*/ 0 w 10"/>
                <a:gd name="T5" fmla="*/ 1 h 11"/>
                <a:gd name="T6" fmla="*/ 2 w 10"/>
                <a:gd name="T7" fmla="*/ 10 h 11"/>
                <a:gd name="T8" fmla="*/ 10 w 10"/>
                <a:gd name="T9" fmla="*/ 11 h 11"/>
                <a:gd name="T10" fmla="*/ 5 w 10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5" y="7"/>
                  </a:moveTo>
                  <a:cubicBezTo>
                    <a:pt x="4" y="5"/>
                    <a:pt x="3" y="3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7"/>
                    <a:pt x="2" y="10"/>
                  </a:cubicBezTo>
                  <a:cubicBezTo>
                    <a:pt x="5" y="10"/>
                    <a:pt x="8" y="10"/>
                    <a:pt x="10" y="11"/>
                  </a:cubicBezTo>
                  <a:cubicBezTo>
                    <a:pt x="8" y="9"/>
                    <a:pt x="6" y="9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35F33A9A-C71C-42E1-9C5C-55405E77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689"/>
              <a:ext cx="10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1 h 1"/>
                <a:gd name="T4" fmla="*/ 8 w 8"/>
                <a:gd name="T5" fmla="*/ 1 h 1"/>
                <a:gd name="T6" fmla="*/ 1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6" y="1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06CE2500-50B4-4A77-ADF9-B1AEB055F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" y="1971"/>
              <a:ext cx="92" cy="128"/>
            </a:xfrm>
            <a:custGeom>
              <a:avLst/>
              <a:gdLst>
                <a:gd name="T0" fmla="*/ 10 w 75"/>
                <a:gd name="T1" fmla="*/ 12 h 104"/>
                <a:gd name="T2" fmla="*/ 11 w 75"/>
                <a:gd name="T3" fmla="*/ 13 h 104"/>
                <a:gd name="T4" fmla="*/ 5 w 75"/>
                <a:gd name="T5" fmla="*/ 13 h 104"/>
                <a:gd name="T6" fmla="*/ 5 w 75"/>
                <a:gd name="T7" fmla="*/ 14 h 104"/>
                <a:gd name="T8" fmla="*/ 12 w 75"/>
                <a:gd name="T9" fmla="*/ 16 h 104"/>
                <a:gd name="T10" fmla="*/ 9 w 75"/>
                <a:gd name="T11" fmla="*/ 23 h 104"/>
                <a:gd name="T12" fmla="*/ 0 w 75"/>
                <a:gd name="T13" fmla="*/ 21 h 104"/>
                <a:gd name="T14" fmla="*/ 71 w 75"/>
                <a:gd name="T15" fmla="*/ 104 h 104"/>
                <a:gd name="T16" fmla="*/ 69 w 75"/>
                <a:gd name="T17" fmla="*/ 94 h 104"/>
                <a:gd name="T18" fmla="*/ 75 w 75"/>
                <a:gd name="T19" fmla="*/ 90 h 104"/>
                <a:gd name="T20" fmla="*/ 68 w 75"/>
                <a:gd name="T21" fmla="*/ 73 h 104"/>
                <a:gd name="T22" fmla="*/ 59 w 75"/>
                <a:gd name="T23" fmla="*/ 58 h 104"/>
                <a:gd name="T24" fmla="*/ 64 w 75"/>
                <a:gd name="T25" fmla="*/ 52 h 104"/>
                <a:gd name="T26" fmla="*/ 61 w 75"/>
                <a:gd name="T27" fmla="*/ 49 h 104"/>
                <a:gd name="T28" fmla="*/ 59 w 75"/>
                <a:gd name="T29" fmla="*/ 53 h 104"/>
                <a:gd name="T30" fmla="*/ 56 w 75"/>
                <a:gd name="T31" fmla="*/ 43 h 104"/>
                <a:gd name="T32" fmla="*/ 45 w 75"/>
                <a:gd name="T33" fmla="*/ 30 h 104"/>
                <a:gd name="T34" fmla="*/ 32 w 75"/>
                <a:gd name="T35" fmla="*/ 24 h 104"/>
                <a:gd name="T36" fmla="*/ 25 w 75"/>
                <a:gd name="T37" fmla="*/ 28 h 104"/>
                <a:gd name="T38" fmla="*/ 21 w 75"/>
                <a:gd name="T39" fmla="*/ 20 h 104"/>
                <a:gd name="T40" fmla="*/ 29 w 75"/>
                <a:gd name="T41" fmla="*/ 22 h 104"/>
                <a:gd name="T42" fmla="*/ 27 w 75"/>
                <a:gd name="T43" fmla="*/ 14 h 104"/>
                <a:gd name="T44" fmla="*/ 29 w 75"/>
                <a:gd name="T45" fmla="*/ 12 h 104"/>
                <a:gd name="T46" fmla="*/ 17 w 75"/>
                <a:gd name="T47" fmla="*/ 0 h 104"/>
                <a:gd name="T48" fmla="*/ 10 w 75"/>
                <a:gd name="T49" fmla="*/ 1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04">
                  <a:moveTo>
                    <a:pt x="10" y="12"/>
                  </a:moveTo>
                  <a:cubicBezTo>
                    <a:pt x="10" y="12"/>
                    <a:pt x="11" y="12"/>
                    <a:pt x="11" y="13"/>
                  </a:cubicBezTo>
                  <a:cubicBezTo>
                    <a:pt x="9" y="13"/>
                    <a:pt x="7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5"/>
                    <a:pt x="9" y="15"/>
                    <a:pt x="12" y="16"/>
                  </a:cubicBezTo>
                  <a:cubicBezTo>
                    <a:pt x="11" y="19"/>
                    <a:pt x="10" y="21"/>
                    <a:pt x="9" y="23"/>
                  </a:cubicBezTo>
                  <a:cubicBezTo>
                    <a:pt x="5" y="23"/>
                    <a:pt x="3" y="17"/>
                    <a:pt x="0" y="21"/>
                  </a:cubicBezTo>
                  <a:cubicBezTo>
                    <a:pt x="25" y="47"/>
                    <a:pt x="49" y="75"/>
                    <a:pt x="71" y="104"/>
                  </a:cubicBezTo>
                  <a:cubicBezTo>
                    <a:pt x="70" y="101"/>
                    <a:pt x="69" y="98"/>
                    <a:pt x="69" y="94"/>
                  </a:cubicBezTo>
                  <a:cubicBezTo>
                    <a:pt x="69" y="93"/>
                    <a:pt x="72" y="92"/>
                    <a:pt x="75" y="90"/>
                  </a:cubicBezTo>
                  <a:cubicBezTo>
                    <a:pt x="73" y="85"/>
                    <a:pt x="67" y="79"/>
                    <a:pt x="68" y="73"/>
                  </a:cubicBezTo>
                  <a:cubicBezTo>
                    <a:pt x="71" y="63"/>
                    <a:pt x="60" y="64"/>
                    <a:pt x="59" y="58"/>
                  </a:cubicBezTo>
                  <a:cubicBezTo>
                    <a:pt x="61" y="56"/>
                    <a:pt x="62" y="54"/>
                    <a:pt x="64" y="52"/>
                  </a:cubicBezTo>
                  <a:cubicBezTo>
                    <a:pt x="63" y="51"/>
                    <a:pt x="62" y="50"/>
                    <a:pt x="61" y="49"/>
                  </a:cubicBezTo>
                  <a:cubicBezTo>
                    <a:pt x="61" y="50"/>
                    <a:pt x="60" y="52"/>
                    <a:pt x="59" y="53"/>
                  </a:cubicBezTo>
                  <a:cubicBezTo>
                    <a:pt x="55" y="50"/>
                    <a:pt x="55" y="46"/>
                    <a:pt x="56" y="43"/>
                  </a:cubicBezTo>
                  <a:cubicBezTo>
                    <a:pt x="52" y="38"/>
                    <a:pt x="49" y="34"/>
                    <a:pt x="45" y="30"/>
                  </a:cubicBezTo>
                  <a:cubicBezTo>
                    <a:pt x="40" y="30"/>
                    <a:pt x="37" y="25"/>
                    <a:pt x="32" y="24"/>
                  </a:cubicBezTo>
                  <a:cubicBezTo>
                    <a:pt x="32" y="30"/>
                    <a:pt x="28" y="32"/>
                    <a:pt x="25" y="28"/>
                  </a:cubicBezTo>
                  <a:cubicBezTo>
                    <a:pt x="24" y="26"/>
                    <a:pt x="23" y="24"/>
                    <a:pt x="21" y="20"/>
                  </a:cubicBezTo>
                  <a:cubicBezTo>
                    <a:pt x="24" y="21"/>
                    <a:pt x="26" y="21"/>
                    <a:pt x="29" y="22"/>
                  </a:cubicBezTo>
                  <a:cubicBezTo>
                    <a:pt x="28" y="19"/>
                    <a:pt x="28" y="17"/>
                    <a:pt x="27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5" y="8"/>
                    <a:pt x="21" y="4"/>
                    <a:pt x="17" y="0"/>
                  </a:cubicBezTo>
                  <a:cubicBezTo>
                    <a:pt x="13" y="2"/>
                    <a:pt x="12" y="8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0F8CD806-8E2C-41AD-B653-931C650C5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" y="1657"/>
              <a:ext cx="21" cy="16"/>
            </a:xfrm>
            <a:custGeom>
              <a:avLst/>
              <a:gdLst>
                <a:gd name="T0" fmla="*/ 3 w 17"/>
                <a:gd name="T1" fmla="*/ 5 h 13"/>
                <a:gd name="T2" fmla="*/ 0 w 17"/>
                <a:gd name="T3" fmla="*/ 6 h 13"/>
                <a:gd name="T4" fmla="*/ 7 w 17"/>
                <a:gd name="T5" fmla="*/ 13 h 13"/>
                <a:gd name="T6" fmla="*/ 14 w 17"/>
                <a:gd name="T7" fmla="*/ 0 h 13"/>
                <a:gd name="T8" fmla="*/ 11 w 17"/>
                <a:gd name="T9" fmla="*/ 0 h 13"/>
                <a:gd name="T10" fmla="*/ 3 w 17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3" y="5"/>
                  </a:moveTo>
                  <a:cubicBezTo>
                    <a:pt x="2" y="5"/>
                    <a:pt x="1" y="5"/>
                    <a:pt x="0" y="6"/>
                  </a:cubicBezTo>
                  <a:cubicBezTo>
                    <a:pt x="2" y="8"/>
                    <a:pt x="5" y="10"/>
                    <a:pt x="7" y="13"/>
                  </a:cubicBezTo>
                  <a:cubicBezTo>
                    <a:pt x="14" y="7"/>
                    <a:pt x="17" y="4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2" y="5"/>
                    <a:pt x="10" y="7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A51DAD65-DB79-4D95-B179-790921B2C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" y="3464"/>
              <a:ext cx="4" cy="2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0 h 2"/>
                <a:gd name="T4" fmla="*/ 0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3794838A-6B8A-4ACD-838A-AA52DB95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" y="1657"/>
              <a:ext cx="263" cy="69"/>
            </a:xfrm>
            <a:custGeom>
              <a:avLst/>
              <a:gdLst>
                <a:gd name="T0" fmla="*/ 10 w 213"/>
                <a:gd name="T1" fmla="*/ 28 h 56"/>
                <a:gd name="T2" fmla="*/ 4 w 213"/>
                <a:gd name="T3" fmla="*/ 27 h 56"/>
                <a:gd name="T4" fmla="*/ 4 w 213"/>
                <a:gd name="T5" fmla="*/ 27 h 56"/>
                <a:gd name="T6" fmla="*/ 3 w 213"/>
                <a:gd name="T7" fmla="*/ 27 h 56"/>
                <a:gd name="T8" fmla="*/ 8 w 213"/>
                <a:gd name="T9" fmla="*/ 32 h 56"/>
                <a:gd name="T10" fmla="*/ 2 w 213"/>
                <a:gd name="T11" fmla="*/ 41 h 56"/>
                <a:gd name="T12" fmla="*/ 2 w 213"/>
                <a:gd name="T13" fmla="*/ 41 h 56"/>
                <a:gd name="T14" fmla="*/ 2 w 213"/>
                <a:gd name="T15" fmla="*/ 41 h 56"/>
                <a:gd name="T16" fmla="*/ 2 w 213"/>
                <a:gd name="T17" fmla="*/ 41 h 56"/>
                <a:gd name="T18" fmla="*/ 2 w 213"/>
                <a:gd name="T19" fmla="*/ 41 h 56"/>
                <a:gd name="T20" fmla="*/ 10 w 213"/>
                <a:gd name="T21" fmla="*/ 39 h 56"/>
                <a:gd name="T22" fmla="*/ 9 w 213"/>
                <a:gd name="T23" fmla="*/ 52 h 56"/>
                <a:gd name="T24" fmla="*/ 3 w 213"/>
                <a:gd name="T25" fmla="*/ 45 h 56"/>
                <a:gd name="T26" fmla="*/ 0 w 213"/>
                <a:gd name="T27" fmla="*/ 56 h 56"/>
                <a:gd name="T28" fmla="*/ 22 w 213"/>
                <a:gd name="T29" fmla="*/ 50 h 56"/>
                <a:gd name="T30" fmla="*/ 22 w 213"/>
                <a:gd name="T31" fmla="*/ 50 h 56"/>
                <a:gd name="T32" fmla="*/ 30 w 213"/>
                <a:gd name="T33" fmla="*/ 48 h 56"/>
                <a:gd name="T34" fmla="*/ 30 w 213"/>
                <a:gd name="T35" fmla="*/ 48 h 56"/>
                <a:gd name="T36" fmla="*/ 34 w 213"/>
                <a:gd name="T37" fmla="*/ 47 h 56"/>
                <a:gd name="T38" fmla="*/ 34 w 213"/>
                <a:gd name="T39" fmla="*/ 47 h 56"/>
                <a:gd name="T40" fmla="*/ 34 w 213"/>
                <a:gd name="T41" fmla="*/ 46 h 56"/>
                <a:gd name="T42" fmla="*/ 36 w 213"/>
                <a:gd name="T43" fmla="*/ 46 h 56"/>
                <a:gd name="T44" fmla="*/ 36 w 213"/>
                <a:gd name="T45" fmla="*/ 47 h 56"/>
                <a:gd name="T46" fmla="*/ 50 w 213"/>
                <a:gd name="T47" fmla="*/ 44 h 56"/>
                <a:gd name="T48" fmla="*/ 52 w 213"/>
                <a:gd name="T49" fmla="*/ 41 h 56"/>
                <a:gd name="T50" fmla="*/ 54 w 213"/>
                <a:gd name="T51" fmla="*/ 40 h 56"/>
                <a:gd name="T52" fmla="*/ 55 w 213"/>
                <a:gd name="T53" fmla="*/ 43 h 56"/>
                <a:gd name="T54" fmla="*/ 55 w 213"/>
                <a:gd name="T55" fmla="*/ 43 h 56"/>
                <a:gd name="T56" fmla="*/ 74 w 213"/>
                <a:gd name="T57" fmla="*/ 39 h 56"/>
                <a:gd name="T58" fmla="*/ 74 w 213"/>
                <a:gd name="T59" fmla="*/ 39 h 56"/>
                <a:gd name="T60" fmla="*/ 76 w 213"/>
                <a:gd name="T61" fmla="*/ 35 h 56"/>
                <a:gd name="T62" fmla="*/ 81 w 213"/>
                <a:gd name="T63" fmla="*/ 31 h 56"/>
                <a:gd name="T64" fmla="*/ 83 w 213"/>
                <a:gd name="T65" fmla="*/ 37 h 56"/>
                <a:gd name="T66" fmla="*/ 83 w 213"/>
                <a:gd name="T67" fmla="*/ 37 h 56"/>
                <a:gd name="T68" fmla="*/ 213 w 213"/>
                <a:gd name="T69" fmla="*/ 27 h 56"/>
                <a:gd name="T70" fmla="*/ 208 w 213"/>
                <a:gd name="T71" fmla="*/ 26 h 56"/>
                <a:gd name="T72" fmla="*/ 211 w 213"/>
                <a:gd name="T73" fmla="*/ 18 h 56"/>
                <a:gd name="T74" fmla="*/ 211 w 213"/>
                <a:gd name="T75" fmla="*/ 10 h 56"/>
                <a:gd name="T76" fmla="*/ 212 w 213"/>
                <a:gd name="T77" fmla="*/ 6 h 56"/>
                <a:gd name="T78" fmla="*/ 204 w 213"/>
                <a:gd name="T79" fmla="*/ 4 h 56"/>
                <a:gd name="T80" fmla="*/ 203 w 213"/>
                <a:gd name="T81" fmla="*/ 0 h 56"/>
                <a:gd name="T82" fmla="*/ 201 w 213"/>
                <a:gd name="T83" fmla="*/ 0 h 56"/>
                <a:gd name="T84" fmla="*/ 200 w 213"/>
                <a:gd name="T85" fmla="*/ 2 h 56"/>
                <a:gd name="T86" fmla="*/ 193 w 213"/>
                <a:gd name="T87" fmla="*/ 7 h 56"/>
                <a:gd name="T88" fmla="*/ 183 w 213"/>
                <a:gd name="T89" fmla="*/ 16 h 56"/>
                <a:gd name="T90" fmla="*/ 174 w 213"/>
                <a:gd name="T91" fmla="*/ 9 h 56"/>
                <a:gd name="T92" fmla="*/ 177 w 213"/>
                <a:gd name="T93" fmla="*/ 18 h 56"/>
                <a:gd name="T94" fmla="*/ 175 w 213"/>
                <a:gd name="T95" fmla="*/ 19 h 56"/>
                <a:gd name="T96" fmla="*/ 170 w 213"/>
                <a:gd name="T97" fmla="*/ 7 h 56"/>
                <a:gd name="T98" fmla="*/ 168 w 213"/>
                <a:gd name="T99" fmla="*/ 8 h 56"/>
                <a:gd name="T100" fmla="*/ 169 w 213"/>
                <a:gd name="T101" fmla="*/ 13 h 56"/>
                <a:gd name="T102" fmla="*/ 167 w 213"/>
                <a:gd name="T103" fmla="*/ 14 h 56"/>
                <a:gd name="T104" fmla="*/ 164 w 213"/>
                <a:gd name="T105" fmla="*/ 4 h 56"/>
                <a:gd name="T106" fmla="*/ 164 w 213"/>
                <a:gd name="T107" fmla="*/ 4 h 56"/>
                <a:gd name="T108" fmla="*/ 164 w 213"/>
                <a:gd name="T109" fmla="*/ 3 h 56"/>
                <a:gd name="T110" fmla="*/ 164 w 213"/>
                <a:gd name="T111" fmla="*/ 4 h 56"/>
                <a:gd name="T112" fmla="*/ 177 w 213"/>
                <a:gd name="T113" fmla="*/ 6 h 56"/>
                <a:gd name="T114" fmla="*/ 175 w 213"/>
                <a:gd name="T115" fmla="*/ 1 h 56"/>
                <a:gd name="T116" fmla="*/ 23 w 213"/>
                <a:gd name="T117" fmla="*/ 22 h 56"/>
                <a:gd name="T118" fmla="*/ 23 w 213"/>
                <a:gd name="T119" fmla="*/ 23 h 56"/>
                <a:gd name="T120" fmla="*/ 10 w 213"/>
                <a:gd name="T12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" h="56">
                  <a:moveTo>
                    <a:pt x="10" y="28"/>
                  </a:moveTo>
                  <a:cubicBezTo>
                    <a:pt x="9" y="27"/>
                    <a:pt x="7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3" y="27"/>
                  </a:cubicBezTo>
                  <a:cubicBezTo>
                    <a:pt x="6" y="30"/>
                    <a:pt x="7" y="32"/>
                    <a:pt x="8" y="32"/>
                  </a:cubicBezTo>
                  <a:cubicBezTo>
                    <a:pt x="5" y="35"/>
                    <a:pt x="4" y="38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4" y="41"/>
                    <a:pt x="7" y="40"/>
                    <a:pt x="10" y="39"/>
                  </a:cubicBezTo>
                  <a:cubicBezTo>
                    <a:pt x="10" y="42"/>
                    <a:pt x="9" y="47"/>
                    <a:pt x="9" y="52"/>
                  </a:cubicBezTo>
                  <a:cubicBezTo>
                    <a:pt x="6" y="49"/>
                    <a:pt x="5" y="47"/>
                    <a:pt x="3" y="45"/>
                  </a:cubicBezTo>
                  <a:cubicBezTo>
                    <a:pt x="2" y="49"/>
                    <a:pt x="1" y="52"/>
                    <a:pt x="0" y="56"/>
                  </a:cubicBezTo>
                  <a:cubicBezTo>
                    <a:pt x="7" y="54"/>
                    <a:pt x="14" y="52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6" y="45"/>
                    <a:pt x="27" y="4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8"/>
                    <a:pt x="33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6"/>
                    <a:pt x="34" y="46"/>
                  </a:cubicBezTo>
                  <a:cubicBezTo>
                    <a:pt x="35" y="46"/>
                    <a:pt x="35" y="46"/>
                    <a:pt x="36" y="46"/>
                  </a:cubicBezTo>
                  <a:cubicBezTo>
                    <a:pt x="36" y="46"/>
                    <a:pt x="36" y="46"/>
                    <a:pt x="36" y="47"/>
                  </a:cubicBezTo>
                  <a:cubicBezTo>
                    <a:pt x="41" y="46"/>
                    <a:pt x="45" y="45"/>
                    <a:pt x="50" y="44"/>
                  </a:cubicBezTo>
                  <a:cubicBezTo>
                    <a:pt x="51" y="43"/>
                    <a:pt x="51" y="42"/>
                    <a:pt x="52" y="41"/>
                  </a:cubicBezTo>
                  <a:cubicBezTo>
                    <a:pt x="53" y="40"/>
                    <a:pt x="53" y="40"/>
                    <a:pt x="54" y="40"/>
                  </a:cubicBezTo>
                  <a:cubicBezTo>
                    <a:pt x="54" y="41"/>
                    <a:pt x="54" y="42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1"/>
                    <a:pt x="67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5" y="36"/>
                    <a:pt x="76" y="35"/>
                  </a:cubicBezTo>
                  <a:cubicBezTo>
                    <a:pt x="78" y="35"/>
                    <a:pt x="82" y="37"/>
                    <a:pt x="81" y="31"/>
                  </a:cubicBezTo>
                  <a:cubicBezTo>
                    <a:pt x="82" y="33"/>
                    <a:pt x="82" y="35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25" y="31"/>
                    <a:pt x="169" y="27"/>
                    <a:pt x="213" y="27"/>
                  </a:cubicBezTo>
                  <a:cubicBezTo>
                    <a:pt x="211" y="26"/>
                    <a:pt x="210" y="26"/>
                    <a:pt x="208" y="26"/>
                  </a:cubicBezTo>
                  <a:cubicBezTo>
                    <a:pt x="209" y="23"/>
                    <a:pt x="210" y="21"/>
                    <a:pt x="211" y="18"/>
                  </a:cubicBezTo>
                  <a:cubicBezTo>
                    <a:pt x="211" y="16"/>
                    <a:pt x="211" y="13"/>
                    <a:pt x="211" y="10"/>
                  </a:cubicBezTo>
                  <a:cubicBezTo>
                    <a:pt x="211" y="9"/>
                    <a:pt x="211" y="7"/>
                    <a:pt x="212" y="6"/>
                  </a:cubicBezTo>
                  <a:cubicBezTo>
                    <a:pt x="209" y="5"/>
                    <a:pt x="207" y="5"/>
                    <a:pt x="204" y="4"/>
                  </a:cubicBezTo>
                  <a:cubicBezTo>
                    <a:pt x="204" y="3"/>
                    <a:pt x="203" y="2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ubicBezTo>
                    <a:pt x="201" y="1"/>
                    <a:pt x="201" y="1"/>
                    <a:pt x="200" y="2"/>
                  </a:cubicBezTo>
                  <a:cubicBezTo>
                    <a:pt x="200" y="4"/>
                    <a:pt x="197" y="5"/>
                    <a:pt x="193" y="7"/>
                  </a:cubicBezTo>
                  <a:cubicBezTo>
                    <a:pt x="191" y="9"/>
                    <a:pt x="188" y="12"/>
                    <a:pt x="183" y="16"/>
                  </a:cubicBezTo>
                  <a:cubicBezTo>
                    <a:pt x="181" y="14"/>
                    <a:pt x="178" y="12"/>
                    <a:pt x="174" y="9"/>
                  </a:cubicBezTo>
                  <a:cubicBezTo>
                    <a:pt x="175" y="13"/>
                    <a:pt x="176" y="16"/>
                    <a:pt x="177" y="18"/>
                  </a:cubicBezTo>
                  <a:cubicBezTo>
                    <a:pt x="177" y="19"/>
                    <a:pt x="176" y="19"/>
                    <a:pt x="175" y="19"/>
                  </a:cubicBezTo>
                  <a:cubicBezTo>
                    <a:pt x="173" y="15"/>
                    <a:pt x="172" y="11"/>
                    <a:pt x="170" y="7"/>
                  </a:cubicBezTo>
                  <a:cubicBezTo>
                    <a:pt x="169" y="7"/>
                    <a:pt x="168" y="7"/>
                    <a:pt x="168" y="8"/>
                  </a:cubicBezTo>
                  <a:cubicBezTo>
                    <a:pt x="168" y="9"/>
                    <a:pt x="168" y="11"/>
                    <a:pt x="169" y="13"/>
                  </a:cubicBezTo>
                  <a:cubicBezTo>
                    <a:pt x="168" y="13"/>
                    <a:pt x="167" y="13"/>
                    <a:pt x="167" y="14"/>
                  </a:cubicBezTo>
                  <a:cubicBezTo>
                    <a:pt x="166" y="10"/>
                    <a:pt x="165" y="7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4" y="3"/>
                    <a:pt x="164" y="4"/>
                    <a:pt x="164" y="4"/>
                  </a:cubicBezTo>
                  <a:cubicBezTo>
                    <a:pt x="169" y="5"/>
                    <a:pt x="173" y="6"/>
                    <a:pt x="177" y="6"/>
                  </a:cubicBezTo>
                  <a:cubicBezTo>
                    <a:pt x="176" y="5"/>
                    <a:pt x="176" y="3"/>
                    <a:pt x="175" y="1"/>
                  </a:cubicBezTo>
                  <a:cubicBezTo>
                    <a:pt x="123" y="4"/>
                    <a:pt x="72" y="11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4"/>
                    <a:pt x="13" y="29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34A27AD3-3821-49CD-8B71-A8F678719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169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FCF405FB-7569-4F7B-B2F7-C5DD6800F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" y="3444"/>
              <a:ext cx="831" cy="298"/>
            </a:xfrm>
            <a:custGeom>
              <a:avLst/>
              <a:gdLst>
                <a:gd name="T0" fmla="*/ 663 w 674"/>
                <a:gd name="T1" fmla="*/ 27 h 241"/>
                <a:gd name="T2" fmla="*/ 668 w 674"/>
                <a:gd name="T3" fmla="*/ 14 h 241"/>
                <a:gd name="T4" fmla="*/ 674 w 674"/>
                <a:gd name="T5" fmla="*/ 10 h 241"/>
                <a:gd name="T6" fmla="*/ 667 w 674"/>
                <a:gd name="T7" fmla="*/ 9 h 241"/>
                <a:gd name="T8" fmla="*/ 665 w 674"/>
                <a:gd name="T9" fmla="*/ 0 h 241"/>
                <a:gd name="T10" fmla="*/ 663 w 674"/>
                <a:gd name="T11" fmla="*/ 2 h 241"/>
                <a:gd name="T12" fmla="*/ 661 w 674"/>
                <a:gd name="T13" fmla="*/ 6 h 241"/>
                <a:gd name="T14" fmla="*/ 659 w 674"/>
                <a:gd name="T15" fmla="*/ 5 h 241"/>
                <a:gd name="T16" fmla="*/ 659 w 674"/>
                <a:gd name="T17" fmla="*/ 5 h 241"/>
                <a:gd name="T18" fmla="*/ 629 w 674"/>
                <a:gd name="T19" fmla="*/ 31 h 241"/>
                <a:gd name="T20" fmla="*/ 629 w 674"/>
                <a:gd name="T21" fmla="*/ 31 h 241"/>
                <a:gd name="T22" fmla="*/ 630 w 674"/>
                <a:gd name="T23" fmla="*/ 35 h 241"/>
                <a:gd name="T24" fmla="*/ 629 w 674"/>
                <a:gd name="T25" fmla="*/ 36 h 241"/>
                <a:gd name="T26" fmla="*/ 625 w 674"/>
                <a:gd name="T27" fmla="*/ 34 h 241"/>
                <a:gd name="T28" fmla="*/ 625 w 674"/>
                <a:gd name="T29" fmla="*/ 34 h 241"/>
                <a:gd name="T30" fmla="*/ 619 w 674"/>
                <a:gd name="T31" fmla="*/ 39 h 241"/>
                <a:gd name="T32" fmla="*/ 619 w 674"/>
                <a:gd name="T33" fmla="*/ 41 h 241"/>
                <a:gd name="T34" fmla="*/ 619 w 674"/>
                <a:gd name="T35" fmla="*/ 42 h 241"/>
                <a:gd name="T36" fmla="*/ 617 w 674"/>
                <a:gd name="T37" fmla="*/ 56 h 241"/>
                <a:gd name="T38" fmla="*/ 616 w 674"/>
                <a:gd name="T39" fmla="*/ 62 h 241"/>
                <a:gd name="T40" fmla="*/ 609 w 674"/>
                <a:gd name="T41" fmla="*/ 59 h 241"/>
                <a:gd name="T42" fmla="*/ 602 w 674"/>
                <a:gd name="T43" fmla="*/ 69 h 241"/>
                <a:gd name="T44" fmla="*/ 595 w 674"/>
                <a:gd name="T45" fmla="*/ 72 h 241"/>
                <a:gd name="T46" fmla="*/ 594 w 674"/>
                <a:gd name="T47" fmla="*/ 71 h 241"/>
                <a:gd name="T48" fmla="*/ 600 w 674"/>
                <a:gd name="T49" fmla="*/ 65 h 241"/>
                <a:gd name="T50" fmla="*/ 598 w 674"/>
                <a:gd name="T51" fmla="*/ 58 h 241"/>
                <a:gd name="T52" fmla="*/ 594 w 674"/>
                <a:gd name="T53" fmla="*/ 64 h 241"/>
                <a:gd name="T54" fmla="*/ 591 w 674"/>
                <a:gd name="T55" fmla="*/ 60 h 241"/>
                <a:gd name="T56" fmla="*/ 591 w 674"/>
                <a:gd name="T57" fmla="*/ 60 h 241"/>
                <a:gd name="T58" fmla="*/ 581 w 674"/>
                <a:gd name="T59" fmla="*/ 67 h 241"/>
                <a:gd name="T60" fmla="*/ 581 w 674"/>
                <a:gd name="T61" fmla="*/ 67 h 241"/>
                <a:gd name="T62" fmla="*/ 583 w 674"/>
                <a:gd name="T63" fmla="*/ 69 h 241"/>
                <a:gd name="T64" fmla="*/ 580 w 674"/>
                <a:gd name="T65" fmla="*/ 73 h 241"/>
                <a:gd name="T66" fmla="*/ 576 w 674"/>
                <a:gd name="T67" fmla="*/ 71 h 241"/>
                <a:gd name="T68" fmla="*/ 576 w 674"/>
                <a:gd name="T69" fmla="*/ 71 h 241"/>
                <a:gd name="T70" fmla="*/ 572 w 674"/>
                <a:gd name="T71" fmla="*/ 74 h 241"/>
                <a:gd name="T72" fmla="*/ 572 w 674"/>
                <a:gd name="T73" fmla="*/ 74 h 241"/>
                <a:gd name="T74" fmla="*/ 574 w 674"/>
                <a:gd name="T75" fmla="*/ 75 h 241"/>
                <a:gd name="T76" fmla="*/ 582 w 674"/>
                <a:gd name="T77" fmla="*/ 79 h 241"/>
                <a:gd name="T78" fmla="*/ 584 w 674"/>
                <a:gd name="T79" fmla="*/ 83 h 241"/>
                <a:gd name="T80" fmla="*/ 580 w 674"/>
                <a:gd name="T81" fmla="*/ 84 h 241"/>
                <a:gd name="T82" fmla="*/ 569 w 674"/>
                <a:gd name="T83" fmla="*/ 75 h 241"/>
                <a:gd name="T84" fmla="*/ 114 w 674"/>
                <a:gd name="T85" fmla="*/ 214 h 241"/>
                <a:gd name="T86" fmla="*/ 6 w 674"/>
                <a:gd name="T87" fmla="*/ 207 h 241"/>
                <a:gd name="T88" fmla="*/ 6 w 674"/>
                <a:gd name="T89" fmla="*/ 216 h 241"/>
                <a:gd name="T90" fmla="*/ 4 w 674"/>
                <a:gd name="T91" fmla="*/ 207 h 241"/>
                <a:gd name="T92" fmla="*/ 0 w 674"/>
                <a:gd name="T93" fmla="*/ 214 h 241"/>
                <a:gd name="T94" fmla="*/ 4 w 674"/>
                <a:gd name="T95" fmla="*/ 219 h 241"/>
                <a:gd name="T96" fmla="*/ 12 w 674"/>
                <a:gd name="T97" fmla="*/ 224 h 241"/>
                <a:gd name="T98" fmla="*/ 9 w 674"/>
                <a:gd name="T99" fmla="*/ 232 h 241"/>
                <a:gd name="T100" fmla="*/ 15 w 674"/>
                <a:gd name="T101" fmla="*/ 232 h 241"/>
                <a:gd name="T102" fmla="*/ 13 w 674"/>
                <a:gd name="T103" fmla="*/ 235 h 241"/>
                <a:gd name="T104" fmla="*/ 114 w 674"/>
                <a:gd name="T105" fmla="*/ 241 h 241"/>
                <a:gd name="T106" fmla="*/ 668 w 674"/>
                <a:gd name="T107" fmla="*/ 33 h 241"/>
                <a:gd name="T108" fmla="*/ 663 w 674"/>
                <a:gd name="T109" fmla="*/ 27 h 241"/>
                <a:gd name="T110" fmla="*/ 546 w 674"/>
                <a:gd name="T111" fmla="*/ 113 h 241"/>
                <a:gd name="T112" fmla="*/ 537 w 674"/>
                <a:gd name="T113" fmla="*/ 124 h 241"/>
                <a:gd name="T114" fmla="*/ 535 w 674"/>
                <a:gd name="T115" fmla="*/ 111 h 241"/>
                <a:gd name="T116" fmla="*/ 546 w 674"/>
                <a:gd name="T117" fmla="*/ 105 h 241"/>
                <a:gd name="T118" fmla="*/ 542 w 674"/>
                <a:gd name="T119" fmla="*/ 111 h 241"/>
                <a:gd name="T120" fmla="*/ 546 w 674"/>
                <a:gd name="T121" fmla="*/ 1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4" h="241">
                  <a:moveTo>
                    <a:pt x="663" y="27"/>
                  </a:moveTo>
                  <a:cubicBezTo>
                    <a:pt x="661" y="26"/>
                    <a:pt x="665" y="16"/>
                    <a:pt x="668" y="14"/>
                  </a:cubicBezTo>
                  <a:cubicBezTo>
                    <a:pt x="670" y="13"/>
                    <a:pt x="671" y="12"/>
                    <a:pt x="674" y="10"/>
                  </a:cubicBezTo>
                  <a:cubicBezTo>
                    <a:pt x="670" y="10"/>
                    <a:pt x="668" y="9"/>
                    <a:pt x="667" y="9"/>
                  </a:cubicBezTo>
                  <a:cubicBezTo>
                    <a:pt x="666" y="6"/>
                    <a:pt x="666" y="3"/>
                    <a:pt x="665" y="0"/>
                  </a:cubicBezTo>
                  <a:cubicBezTo>
                    <a:pt x="664" y="1"/>
                    <a:pt x="664" y="1"/>
                    <a:pt x="663" y="2"/>
                  </a:cubicBezTo>
                  <a:cubicBezTo>
                    <a:pt x="662" y="3"/>
                    <a:pt x="661" y="5"/>
                    <a:pt x="661" y="6"/>
                  </a:cubicBezTo>
                  <a:cubicBezTo>
                    <a:pt x="660" y="6"/>
                    <a:pt x="660" y="5"/>
                    <a:pt x="659" y="5"/>
                  </a:cubicBezTo>
                  <a:cubicBezTo>
                    <a:pt x="659" y="5"/>
                    <a:pt x="659" y="5"/>
                    <a:pt x="659" y="5"/>
                  </a:cubicBezTo>
                  <a:cubicBezTo>
                    <a:pt x="650" y="14"/>
                    <a:pt x="639" y="23"/>
                    <a:pt x="629" y="31"/>
                  </a:cubicBezTo>
                  <a:cubicBezTo>
                    <a:pt x="629" y="31"/>
                    <a:pt x="629" y="31"/>
                    <a:pt x="629" y="31"/>
                  </a:cubicBezTo>
                  <a:cubicBezTo>
                    <a:pt x="629" y="32"/>
                    <a:pt x="629" y="34"/>
                    <a:pt x="630" y="35"/>
                  </a:cubicBezTo>
                  <a:cubicBezTo>
                    <a:pt x="629" y="35"/>
                    <a:pt x="629" y="36"/>
                    <a:pt x="629" y="36"/>
                  </a:cubicBezTo>
                  <a:cubicBezTo>
                    <a:pt x="627" y="35"/>
                    <a:pt x="626" y="35"/>
                    <a:pt x="625" y="34"/>
                  </a:cubicBezTo>
                  <a:cubicBezTo>
                    <a:pt x="625" y="34"/>
                    <a:pt x="625" y="34"/>
                    <a:pt x="625" y="34"/>
                  </a:cubicBezTo>
                  <a:cubicBezTo>
                    <a:pt x="623" y="36"/>
                    <a:pt x="621" y="38"/>
                    <a:pt x="619" y="39"/>
                  </a:cubicBezTo>
                  <a:cubicBezTo>
                    <a:pt x="619" y="40"/>
                    <a:pt x="619" y="40"/>
                    <a:pt x="619" y="41"/>
                  </a:cubicBezTo>
                  <a:cubicBezTo>
                    <a:pt x="619" y="41"/>
                    <a:pt x="619" y="42"/>
                    <a:pt x="619" y="42"/>
                  </a:cubicBezTo>
                  <a:cubicBezTo>
                    <a:pt x="608" y="47"/>
                    <a:pt x="618" y="51"/>
                    <a:pt x="617" y="56"/>
                  </a:cubicBezTo>
                  <a:cubicBezTo>
                    <a:pt x="615" y="57"/>
                    <a:pt x="611" y="59"/>
                    <a:pt x="616" y="62"/>
                  </a:cubicBezTo>
                  <a:cubicBezTo>
                    <a:pt x="614" y="61"/>
                    <a:pt x="612" y="60"/>
                    <a:pt x="609" y="59"/>
                  </a:cubicBezTo>
                  <a:cubicBezTo>
                    <a:pt x="607" y="62"/>
                    <a:pt x="605" y="65"/>
                    <a:pt x="602" y="69"/>
                  </a:cubicBezTo>
                  <a:cubicBezTo>
                    <a:pt x="601" y="70"/>
                    <a:pt x="598" y="71"/>
                    <a:pt x="595" y="72"/>
                  </a:cubicBezTo>
                  <a:cubicBezTo>
                    <a:pt x="595" y="71"/>
                    <a:pt x="595" y="71"/>
                    <a:pt x="594" y="71"/>
                  </a:cubicBezTo>
                  <a:cubicBezTo>
                    <a:pt x="596" y="69"/>
                    <a:pt x="598" y="67"/>
                    <a:pt x="600" y="65"/>
                  </a:cubicBezTo>
                  <a:cubicBezTo>
                    <a:pt x="599" y="63"/>
                    <a:pt x="599" y="61"/>
                    <a:pt x="598" y="58"/>
                  </a:cubicBezTo>
                  <a:cubicBezTo>
                    <a:pt x="596" y="60"/>
                    <a:pt x="595" y="62"/>
                    <a:pt x="594" y="64"/>
                  </a:cubicBezTo>
                  <a:cubicBezTo>
                    <a:pt x="593" y="63"/>
                    <a:pt x="592" y="61"/>
                    <a:pt x="591" y="60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88" y="62"/>
                    <a:pt x="585" y="65"/>
                    <a:pt x="581" y="67"/>
                  </a:cubicBezTo>
                  <a:cubicBezTo>
                    <a:pt x="581" y="67"/>
                    <a:pt x="581" y="67"/>
                    <a:pt x="581" y="67"/>
                  </a:cubicBezTo>
                  <a:cubicBezTo>
                    <a:pt x="582" y="68"/>
                    <a:pt x="582" y="68"/>
                    <a:pt x="583" y="69"/>
                  </a:cubicBezTo>
                  <a:cubicBezTo>
                    <a:pt x="582" y="70"/>
                    <a:pt x="581" y="71"/>
                    <a:pt x="580" y="73"/>
                  </a:cubicBezTo>
                  <a:cubicBezTo>
                    <a:pt x="578" y="72"/>
                    <a:pt x="577" y="72"/>
                    <a:pt x="576" y="71"/>
                  </a:cubicBezTo>
                  <a:cubicBezTo>
                    <a:pt x="576" y="71"/>
                    <a:pt x="576" y="71"/>
                    <a:pt x="576" y="71"/>
                  </a:cubicBezTo>
                  <a:cubicBezTo>
                    <a:pt x="575" y="72"/>
                    <a:pt x="573" y="73"/>
                    <a:pt x="572" y="74"/>
                  </a:cubicBezTo>
                  <a:cubicBezTo>
                    <a:pt x="572" y="74"/>
                    <a:pt x="572" y="74"/>
                    <a:pt x="572" y="74"/>
                  </a:cubicBezTo>
                  <a:cubicBezTo>
                    <a:pt x="572" y="74"/>
                    <a:pt x="573" y="75"/>
                    <a:pt x="574" y="75"/>
                  </a:cubicBezTo>
                  <a:cubicBezTo>
                    <a:pt x="577" y="76"/>
                    <a:pt x="580" y="78"/>
                    <a:pt x="582" y="79"/>
                  </a:cubicBezTo>
                  <a:cubicBezTo>
                    <a:pt x="583" y="80"/>
                    <a:pt x="584" y="82"/>
                    <a:pt x="584" y="83"/>
                  </a:cubicBezTo>
                  <a:cubicBezTo>
                    <a:pt x="583" y="84"/>
                    <a:pt x="580" y="85"/>
                    <a:pt x="580" y="84"/>
                  </a:cubicBezTo>
                  <a:cubicBezTo>
                    <a:pt x="579" y="79"/>
                    <a:pt x="574" y="77"/>
                    <a:pt x="569" y="75"/>
                  </a:cubicBezTo>
                  <a:cubicBezTo>
                    <a:pt x="439" y="163"/>
                    <a:pt x="282" y="214"/>
                    <a:pt x="114" y="214"/>
                  </a:cubicBezTo>
                  <a:cubicBezTo>
                    <a:pt x="77" y="214"/>
                    <a:pt x="41" y="212"/>
                    <a:pt x="6" y="207"/>
                  </a:cubicBezTo>
                  <a:cubicBezTo>
                    <a:pt x="7" y="211"/>
                    <a:pt x="7" y="214"/>
                    <a:pt x="6" y="216"/>
                  </a:cubicBezTo>
                  <a:cubicBezTo>
                    <a:pt x="6" y="214"/>
                    <a:pt x="5" y="212"/>
                    <a:pt x="4" y="207"/>
                  </a:cubicBezTo>
                  <a:cubicBezTo>
                    <a:pt x="2" y="211"/>
                    <a:pt x="0" y="213"/>
                    <a:pt x="0" y="214"/>
                  </a:cubicBezTo>
                  <a:cubicBezTo>
                    <a:pt x="0" y="216"/>
                    <a:pt x="2" y="218"/>
                    <a:pt x="4" y="219"/>
                  </a:cubicBezTo>
                  <a:cubicBezTo>
                    <a:pt x="6" y="221"/>
                    <a:pt x="9" y="223"/>
                    <a:pt x="12" y="224"/>
                  </a:cubicBezTo>
                  <a:cubicBezTo>
                    <a:pt x="11" y="227"/>
                    <a:pt x="10" y="229"/>
                    <a:pt x="9" y="232"/>
                  </a:cubicBezTo>
                  <a:cubicBezTo>
                    <a:pt x="10" y="232"/>
                    <a:pt x="12" y="232"/>
                    <a:pt x="15" y="232"/>
                  </a:cubicBezTo>
                  <a:cubicBezTo>
                    <a:pt x="14" y="233"/>
                    <a:pt x="14" y="234"/>
                    <a:pt x="13" y="235"/>
                  </a:cubicBezTo>
                  <a:cubicBezTo>
                    <a:pt x="46" y="239"/>
                    <a:pt x="80" y="241"/>
                    <a:pt x="114" y="241"/>
                  </a:cubicBezTo>
                  <a:cubicBezTo>
                    <a:pt x="326" y="241"/>
                    <a:pt x="519" y="163"/>
                    <a:pt x="668" y="33"/>
                  </a:cubicBezTo>
                  <a:cubicBezTo>
                    <a:pt x="667" y="30"/>
                    <a:pt x="667" y="28"/>
                    <a:pt x="663" y="27"/>
                  </a:cubicBezTo>
                  <a:close/>
                  <a:moveTo>
                    <a:pt x="546" y="113"/>
                  </a:moveTo>
                  <a:cubicBezTo>
                    <a:pt x="543" y="117"/>
                    <a:pt x="540" y="120"/>
                    <a:pt x="537" y="124"/>
                  </a:cubicBezTo>
                  <a:cubicBezTo>
                    <a:pt x="537" y="120"/>
                    <a:pt x="536" y="115"/>
                    <a:pt x="535" y="111"/>
                  </a:cubicBezTo>
                  <a:cubicBezTo>
                    <a:pt x="538" y="110"/>
                    <a:pt x="541" y="108"/>
                    <a:pt x="546" y="105"/>
                  </a:cubicBezTo>
                  <a:cubicBezTo>
                    <a:pt x="544" y="108"/>
                    <a:pt x="543" y="109"/>
                    <a:pt x="542" y="111"/>
                  </a:cubicBezTo>
                  <a:cubicBezTo>
                    <a:pt x="543" y="111"/>
                    <a:pt x="545" y="112"/>
                    <a:pt x="54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A1463347-5B3E-445F-860C-8ED561020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" y="3474"/>
              <a:ext cx="5" cy="4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2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2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345D4E3F-D401-446D-8AA4-0E2526B6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" y="1672"/>
              <a:ext cx="41" cy="20"/>
            </a:xfrm>
            <a:custGeom>
              <a:avLst/>
              <a:gdLst>
                <a:gd name="T0" fmla="*/ 5 w 33"/>
                <a:gd name="T1" fmla="*/ 4 h 16"/>
                <a:gd name="T2" fmla="*/ 6 w 33"/>
                <a:gd name="T3" fmla="*/ 9 h 16"/>
                <a:gd name="T4" fmla="*/ 0 w 33"/>
                <a:gd name="T5" fmla="*/ 10 h 16"/>
                <a:gd name="T6" fmla="*/ 5 w 33"/>
                <a:gd name="T7" fmla="*/ 16 h 16"/>
                <a:gd name="T8" fmla="*/ 19 w 33"/>
                <a:gd name="T9" fmla="*/ 9 h 16"/>
                <a:gd name="T10" fmla="*/ 21 w 33"/>
                <a:gd name="T11" fmla="*/ 12 h 16"/>
                <a:gd name="T12" fmla="*/ 26 w 33"/>
                <a:gd name="T13" fmla="*/ 7 h 16"/>
                <a:gd name="T14" fmla="*/ 26 w 33"/>
                <a:gd name="T15" fmla="*/ 7 h 16"/>
                <a:gd name="T16" fmla="*/ 27 w 33"/>
                <a:gd name="T17" fmla="*/ 7 h 16"/>
                <a:gd name="T18" fmla="*/ 26 w 33"/>
                <a:gd name="T19" fmla="*/ 7 h 16"/>
                <a:gd name="T20" fmla="*/ 32 w 33"/>
                <a:gd name="T21" fmla="*/ 14 h 16"/>
                <a:gd name="T22" fmla="*/ 33 w 33"/>
                <a:gd name="T23" fmla="*/ 7 h 16"/>
                <a:gd name="T24" fmla="*/ 1 w 33"/>
                <a:gd name="T25" fmla="*/ 0 h 16"/>
                <a:gd name="T26" fmla="*/ 5 w 33"/>
                <a:gd name="T2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5" y="4"/>
                  </a:moveTo>
                  <a:cubicBezTo>
                    <a:pt x="5" y="6"/>
                    <a:pt x="6" y="8"/>
                    <a:pt x="6" y="9"/>
                  </a:cubicBezTo>
                  <a:cubicBezTo>
                    <a:pt x="5" y="9"/>
                    <a:pt x="3" y="10"/>
                    <a:pt x="0" y="10"/>
                  </a:cubicBezTo>
                  <a:cubicBezTo>
                    <a:pt x="2" y="13"/>
                    <a:pt x="4" y="15"/>
                    <a:pt x="5" y="16"/>
                  </a:cubicBezTo>
                  <a:cubicBezTo>
                    <a:pt x="10" y="13"/>
                    <a:pt x="15" y="11"/>
                    <a:pt x="19" y="9"/>
                  </a:cubicBezTo>
                  <a:cubicBezTo>
                    <a:pt x="20" y="10"/>
                    <a:pt x="20" y="11"/>
                    <a:pt x="21" y="12"/>
                  </a:cubicBezTo>
                  <a:cubicBezTo>
                    <a:pt x="23" y="10"/>
                    <a:pt x="25" y="9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6" y="7"/>
                    <a:pt x="26" y="7"/>
                  </a:cubicBezTo>
                  <a:cubicBezTo>
                    <a:pt x="26" y="11"/>
                    <a:pt x="27" y="14"/>
                    <a:pt x="32" y="14"/>
                  </a:cubicBezTo>
                  <a:cubicBezTo>
                    <a:pt x="32" y="12"/>
                    <a:pt x="33" y="9"/>
                    <a:pt x="33" y="7"/>
                  </a:cubicBezTo>
                  <a:cubicBezTo>
                    <a:pt x="22" y="4"/>
                    <a:pt x="11" y="2"/>
                    <a:pt x="1" y="0"/>
                  </a:cubicBezTo>
                  <a:cubicBezTo>
                    <a:pt x="2" y="2"/>
                    <a:pt x="3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C5EC2992-F3FB-43C1-B0E3-B9396884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" y="1727"/>
              <a:ext cx="9" cy="13"/>
            </a:xfrm>
            <a:custGeom>
              <a:avLst/>
              <a:gdLst>
                <a:gd name="T0" fmla="*/ 5 w 7"/>
                <a:gd name="T1" fmla="*/ 7 h 10"/>
                <a:gd name="T2" fmla="*/ 3 w 7"/>
                <a:gd name="T3" fmla="*/ 0 h 10"/>
                <a:gd name="T4" fmla="*/ 0 w 7"/>
                <a:gd name="T5" fmla="*/ 1 h 10"/>
                <a:gd name="T6" fmla="*/ 3 w 7"/>
                <a:gd name="T7" fmla="*/ 10 h 10"/>
                <a:gd name="T8" fmla="*/ 7 w 7"/>
                <a:gd name="T9" fmla="*/ 9 h 10"/>
                <a:gd name="T10" fmla="*/ 5 w 7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7"/>
                  </a:moveTo>
                  <a:cubicBezTo>
                    <a:pt x="4" y="5"/>
                    <a:pt x="4" y="3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2" y="7"/>
                    <a:pt x="3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CB237BA8-92B0-4F36-9A07-8B5354A52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" y="1688"/>
              <a:ext cx="19" cy="15"/>
            </a:xfrm>
            <a:custGeom>
              <a:avLst/>
              <a:gdLst>
                <a:gd name="T0" fmla="*/ 8 w 15"/>
                <a:gd name="T1" fmla="*/ 0 h 12"/>
                <a:gd name="T2" fmla="*/ 9 w 15"/>
                <a:gd name="T3" fmla="*/ 3 h 12"/>
                <a:gd name="T4" fmla="*/ 2 w 15"/>
                <a:gd name="T5" fmla="*/ 10 h 12"/>
                <a:gd name="T6" fmla="*/ 0 w 15"/>
                <a:gd name="T7" fmla="*/ 10 h 12"/>
                <a:gd name="T8" fmla="*/ 12 w 15"/>
                <a:gd name="T9" fmla="*/ 12 h 12"/>
                <a:gd name="T10" fmla="*/ 8 w 1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8" y="0"/>
                  </a:moveTo>
                  <a:cubicBezTo>
                    <a:pt x="8" y="2"/>
                    <a:pt x="8" y="2"/>
                    <a:pt x="9" y="3"/>
                  </a:cubicBezTo>
                  <a:cubicBezTo>
                    <a:pt x="11" y="9"/>
                    <a:pt x="10" y="12"/>
                    <a:pt x="2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4" y="11"/>
                    <a:pt x="8" y="12"/>
                    <a:pt x="12" y="12"/>
                  </a:cubicBezTo>
                  <a:cubicBezTo>
                    <a:pt x="15" y="8"/>
                    <a:pt x="14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EC94A63-EBB4-454E-9141-7B4EB4934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8" y="1685"/>
              <a:ext cx="369" cy="181"/>
            </a:xfrm>
            <a:custGeom>
              <a:avLst/>
              <a:gdLst>
                <a:gd name="T0" fmla="*/ 22 w 299"/>
                <a:gd name="T1" fmla="*/ 8 h 146"/>
                <a:gd name="T2" fmla="*/ 22 w 299"/>
                <a:gd name="T3" fmla="*/ 8 h 146"/>
                <a:gd name="T4" fmla="*/ 22 w 299"/>
                <a:gd name="T5" fmla="*/ 8 h 146"/>
                <a:gd name="T6" fmla="*/ 13 w 299"/>
                <a:gd name="T7" fmla="*/ 9 h 146"/>
                <a:gd name="T8" fmla="*/ 0 w 299"/>
                <a:gd name="T9" fmla="*/ 21 h 146"/>
                <a:gd name="T10" fmla="*/ 272 w 299"/>
                <a:gd name="T11" fmla="*/ 133 h 146"/>
                <a:gd name="T12" fmla="*/ 272 w 299"/>
                <a:gd name="T13" fmla="*/ 133 h 146"/>
                <a:gd name="T14" fmla="*/ 275 w 299"/>
                <a:gd name="T15" fmla="*/ 130 h 146"/>
                <a:gd name="T16" fmla="*/ 275 w 299"/>
                <a:gd name="T17" fmla="*/ 134 h 146"/>
                <a:gd name="T18" fmla="*/ 275 w 299"/>
                <a:gd name="T19" fmla="*/ 134 h 146"/>
                <a:gd name="T20" fmla="*/ 292 w 299"/>
                <a:gd name="T21" fmla="*/ 146 h 146"/>
                <a:gd name="T22" fmla="*/ 295 w 299"/>
                <a:gd name="T23" fmla="*/ 139 h 146"/>
                <a:gd name="T24" fmla="*/ 286 w 299"/>
                <a:gd name="T25" fmla="*/ 142 h 146"/>
                <a:gd name="T26" fmla="*/ 285 w 299"/>
                <a:gd name="T27" fmla="*/ 136 h 146"/>
                <a:gd name="T28" fmla="*/ 293 w 299"/>
                <a:gd name="T29" fmla="*/ 135 h 146"/>
                <a:gd name="T30" fmla="*/ 290 w 299"/>
                <a:gd name="T31" fmla="*/ 126 h 146"/>
                <a:gd name="T32" fmla="*/ 298 w 299"/>
                <a:gd name="T33" fmla="*/ 129 h 146"/>
                <a:gd name="T34" fmla="*/ 299 w 299"/>
                <a:gd name="T35" fmla="*/ 128 h 146"/>
                <a:gd name="T36" fmla="*/ 294 w 299"/>
                <a:gd name="T37" fmla="*/ 123 h 146"/>
                <a:gd name="T38" fmla="*/ 287 w 299"/>
                <a:gd name="T39" fmla="*/ 115 h 146"/>
                <a:gd name="T40" fmla="*/ 281 w 299"/>
                <a:gd name="T41" fmla="*/ 114 h 146"/>
                <a:gd name="T42" fmla="*/ 277 w 299"/>
                <a:gd name="T43" fmla="*/ 120 h 146"/>
                <a:gd name="T44" fmla="*/ 261 w 299"/>
                <a:gd name="T45" fmla="*/ 125 h 146"/>
                <a:gd name="T46" fmla="*/ 261 w 299"/>
                <a:gd name="T47" fmla="*/ 125 h 146"/>
                <a:gd name="T48" fmla="*/ 257 w 299"/>
                <a:gd name="T49" fmla="*/ 116 h 146"/>
                <a:gd name="T50" fmla="*/ 267 w 299"/>
                <a:gd name="T51" fmla="*/ 117 h 146"/>
                <a:gd name="T52" fmla="*/ 273 w 299"/>
                <a:gd name="T53" fmla="*/ 110 h 146"/>
                <a:gd name="T54" fmla="*/ 272 w 299"/>
                <a:gd name="T55" fmla="*/ 109 h 146"/>
                <a:gd name="T56" fmla="*/ 280 w 299"/>
                <a:gd name="T57" fmla="*/ 107 h 146"/>
                <a:gd name="T58" fmla="*/ 279 w 299"/>
                <a:gd name="T59" fmla="*/ 106 h 146"/>
                <a:gd name="T60" fmla="*/ 253 w 299"/>
                <a:gd name="T61" fmla="*/ 90 h 146"/>
                <a:gd name="T62" fmla="*/ 250 w 299"/>
                <a:gd name="T63" fmla="*/ 95 h 146"/>
                <a:gd name="T64" fmla="*/ 248 w 299"/>
                <a:gd name="T65" fmla="*/ 94 h 146"/>
                <a:gd name="T66" fmla="*/ 250 w 299"/>
                <a:gd name="T67" fmla="*/ 88 h 146"/>
                <a:gd name="T68" fmla="*/ 231 w 299"/>
                <a:gd name="T69" fmla="*/ 77 h 146"/>
                <a:gd name="T70" fmla="*/ 229 w 299"/>
                <a:gd name="T71" fmla="*/ 78 h 146"/>
                <a:gd name="T72" fmla="*/ 229 w 299"/>
                <a:gd name="T73" fmla="*/ 76 h 146"/>
                <a:gd name="T74" fmla="*/ 27 w 299"/>
                <a:gd name="T75" fmla="*/ 0 h 146"/>
                <a:gd name="T76" fmla="*/ 22 w 299"/>
                <a:gd name="T77" fmla="*/ 8 h 146"/>
                <a:gd name="T78" fmla="*/ 176 w 299"/>
                <a:gd name="T79" fmla="*/ 63 h 146"/>
                <a:gd name="T80" fmla="*/ 190 w 299"/>
                <a:gd name="T81" fmla="*/ 63 h 146"/>
                <a:gd name="T82" fmla="*/ 193 w 299"/>
                <a:gd name="T83" fmla="*/ 68 h 146"/>
                <a:gd name="T84" fmla="*/ 190 w 299"/>
                <a:gd name="T85" fmla="*/ 73 h 146"/>
                <a:gd name="T86" fmla="*/ 181 w 299"/>
                <a:gd name="T87" fmla="*/ 71 h 146"/>
                <a:gd name="T88" fmla="*/ 178 w 299"/>
                <a:gd name="T89" fmla="*/ 72 h 146"/>
                <a:gd name="T90" fmla="*/ 180 w 299"/>
                <a:gd name="T91" fmla="*/ 67 h 146"/>
                <a:gd name="T92" fmla="*/ 175 w 299"/>
                <a:gd name="T93" fmla="*/ 64 h 146"/>
                <a:gd name="T94" fmla="*/ 176 w 299"/>
                <a:gd name="T95" fmla="*/ 6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146"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8"/>
                    <a:pt x="16" y="8"/>
                    <a:pt x="13" y="9"/>
                  </a:cubicBezTo>
                  <a:cubicBezTo>
                    <a:pt x="9" y="13"/>
                    <a:pt x="5" y="17"/>
                    <a:pt x="0" y="21"/>
                  </a:cubicBezTo>
                  <a:cubicBezTo>
                    <a:pt x="98" y="42"/>
                    <a:pt x="190" y="80"/>
                    <a:pt x="272" y="133"/>
                  </a:cubicBezTo>
                  <a:cubicBezTo>
                    <a:pt x="272" y="133"/>
                    <a:pt x="272" y="133"/>
                    <a:pt x="272" y="133"/>
                  </a:cubicBezTo>
                  <a:cubicBezTo>
                    <a:pt x="273" y="132"/>
                    <a:pt x="274" y="131"/>
                    <a:pt x="275" y="130"/>
                  </a:cubicBezTo>
                  <a:cubicBezTo>
                    <a:pt x="275" y="132"/>
                    <a:pt x="275" y="133"/>
                    <a:pt x="275" y="134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80" y="138"/>
                    <a:pt x="286" y="142"/>
                    <a:pt x="292" y="146"/>
                  </a:cubicBezTo>
                  <a:cubicBezTo>
                    <a:pt x="293" y="144"/>
                    <a:pt x="294" y="141"/>
                    <a:pt x="295" y="139"/>
                  </a:cubicBezTo>
                  <a:cubicBezTo>
                    <a:pt x="293" y="140"/>
                    <a:pt x="290" y="141"/>
                    <a:pt x="286" y="142"/>
                  </a:cubicBezTo>
                  <a:cubicBezTo>
                    <a:pt x="286" y="141"/>
                    <a:pt x="286" y="138"/>
                    <a:pt x="285" y="136"/>
                  </a:cubicBezTo>
                  <a:cubicBezTo>
                    <a:pt x="288" y="135"/>
                    <a:pt x="290" y="135"/>
                    <a:pt x="293" y="135"/>
                  </a:cubicBezTo>
                  <a:cubicBezTo>
                    <a:pt x="292" y="132"/>
                    <a:pt x="291" y="130"/>
                    <a:pt x="290" y="126"/>
                  </a:cubicBezTo>
                  <a:cubicBezTo>
                    <a:pt x="294" y="128"/>
                    <a:pt x="296" y="128"/>
                    <a:pt x="298" y="129"/>
                  </a:cubicBezTo>
                  <a:cubicBezTo>
                    <a:pt x="299" y="129"/>
                    <a:pt x="299" y="128"/>
                    <a:pt x="299" y="128"/>
                  </a:cubicBezTo>
                  <a:cubicBezTo>
                    <a:pt x="298" y="126"/>
                    <a:pt x="296" y="124"/>
                    <a:pt x="294" y="123"/>
                  </a:cubicBezTo>
                  <a:cubicBezTo>
                    <a:pt x="292" y="120"/>
                    <a:pt x="286" y="121"/>
                    <a:pt x="287" y="115"/>
                  </a:cubicBezTo>
                  <a:cubicBezTo>
                    <a:pt x="287" y="115"/>
                    <a:pt x="282" y="113"/>
                    <a:pt x="281" y="114"/>
                  </a:cubicBezTo>
                  <a:cubicBezTo>
                    <a:pt x="279" y="115"/>
                    <a:pt x="278" y="118"/>
                    <a:pt x="277" y="120"/>
                  </a:cubicBezTo>
                  <a:cubicBezTo>
                    <a:pt x="272" y="122"/>
                    <a:pt x="267" y="123"/>
                    <a:pt x="261" y="125"/>
                  </a:cubicBezTo>
                  <a:cubicBezTo>
                    <a:pt x="262" y="125"/>
                    <a:pt x="261" y="125"/>
                    <a:pt x="261" y="125"/>
                  </a:cubicBezTo>
                  <a:cubicBezTo>
                    <a:pt x="260" y="122"/>
                    <a:pt x="258" y="119"/>
                    <a:pt x="257" y="116"/>
                  </a:cubicBezTo>
                  <a:cubicBezTo>
                    <a:pt x="260" y="116"/>
                    <a:pt x="264" y="118"/>
                    <a:pt x="267" y="117"/>
                  </a:cubicBezTo>
                  <a:cubicBezTo>
                    <a:pt x="269" y="116"/>
                    <a:pt x="271" y="113"/>
                    <a:pt x="273" y="110"/>
                  </a:cubicBezTo>
                  <a:cubicBezTo>
                    <a:pt x="272" y="110"/>
                    <a:pt x="272" y="109"/>
                    <a:pt x="272" y="109"/>
                  </a:cubicBezTo>
                  <a:cubicBezTo>
                    <a:pt x="274" y="108"/>
                    <a:pt x="276" y="108"/>
                    <a:pt x="280" y="107"/>
                  </a:cubicBezTo>
                  <a:cubicBezTo>
                    <a:pt x="279" y="107"/>
                    <a:pt x="279" y="106"/>
                    <a:pt x="279" y="106"/>
                  </a:cubicBezTo>
                  <a:cubicBezTo>
                    <a:pt x="271" y="100"/>
                    <a:pt x="262" y="95"/>
                    <a:pt x="253" y="90"/>
                  </a:cubicBezTo>
                  <a:cubicBezTo>
                    <a:pt x="252" y="92"/>
                    <a:pt x="251" y="93"/>
                    <a:pt x="250" y="95"/>
                  </a:cubicBezTo>
                  <a:cubicBezTo>
                    <a:pt x="249" y="95"/>
                    <a:pt x="249" y="95"/>
                    <a:pt x="248" y="94"/>
                  </a:cubicBezTo>
                  <a:cubicBezTo>
                    <a:pt x="249" y="92"/>
                    <a:pt x="249" y="90"/>
                    <a:pt x="250" y="88"/>
                  </a:cubicBezTo>
                  <a:cubicBezTo>
                    <a:pt x="244" y="84"/>
                    <a:pt x="237" y="81"/>
                    <a:pt x="231" y="77"/>
                  </a:cubicBezTo>
                  <a:cubicBezTo>
                    <a:pt x="230" y="78"/>
                    <a:pt x="230" y="78"/>
                    <a:pt x="229" y="78"/>
                  </a:cubicBezTo>
                  <a:cubicBezTo>
                    <a:pt x="229" y="78"/>
                    <a:pt x="229" y="77"/>
                    <a:pt x="229" y="76"/>
                  </a:cubicBezTo>
                  <a:cubicBezTo>
                    <a:pt x="166" y="43"/>
                    <a:pt x="98" y="17"/>
                    <a:pt x="27" y="0"/>
                  </a:cubicBezTo>
                  <a:cubicBezTo>
                    <a:pt x="25" y="3"/>
                    <a:pt x="24" y="5"/>
                    <a:pt x="22" y="8"/>
                  </a:cubicBezTo>
                  <a:close/>
                  <a:moveTo>
                    <a:pt x="176" y="63"/>
                  </a:moveTo>
                  <a:cubicBezTo>
                    <a:pt x="181" y="63"/>
                    <a:pt x="186" y="63"/>
                    <a:pt x="190" y="63"/>
                  </a:cubicBezTo>
                  <a:cubicBezTo>
                    <a:pt x="192" y="64"/>
                    <a:pt x="193" y="66"/>
                    <a:pt x="193" y="68"/>
                  </a:cubicBezTo>
                  <a:cubicBezTo>
                    <a:pt x="193" y="70"/>
                    <a:pt x="191" y="71"/>
                    <a:pt x="190" y="73"/>
                  </a:cubicBezTo>
                  <a:cubicBezTo>
                    <a:pt x="188" y="71"/>
                    <a:pt x="182" y="79"/>
                    <a:pt x="181" y="71"/>
                  </a:cubicBezTo>
                  <a:cubicBezTo>
                    <a:pt x="180" y="71"/>
                    <a:pt x="179" y="72"/>
                    <a:pt x="178" y="72"/>
                  </a:cubicBezTo>
                  <a:cubicBezTo>
                    <a:pt x="179" y="71"/>
                    <a:pt x="179" y="69"/>
                    <a:pt x="180" y="67"/>
                  </a:cubicBezTo>
                  <a:cubicBezTo>
                    <a:pt x="178" y="66"/>
                    <a:pt x="177" y="65"/>
                    <a:pt x="175" y="64"/>
                  </a:cubicBezTo>
                  <a:cubicBezTo>
                    <a:pt x="176" y="64"/>
                    <a:pt x="176" y="63"/>
                    <a:pt x="17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E19ACB4E-6D0F-4AD6-BA3C-C7A41DF3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" y="1668"/>
              <a:ext cx="11" cy="15"/>
            </a:xfrm>
            <a:custGeom>
              <a:avLst/>
              <a:gdLst>
                <a:gd name="T0" fmla="*/ 9 w 9"/>
                <a:gd name="T1" fmla="*/ 11 h 12"/>
                <a:gd name="T2" fmla="*/ 8 w 9"/>
                <a:gd name="T3" fmla="*/ 0 h 12"/>
                <a:gd name="T4" fmla="*/ 5 w 9"/>
                <a:gd name="T5" fmla="*/ 0 h 12"/>
                <a:gd name="T6" fmla="*/ 1 w 9"/>
                <a:gd name="T7" fmla="*/ 6 h 12"/>
                <a:gd name="T8" fmla="*/ 7 w 9"/>
                <a:gd name="T9" fmla="*/ 12 h 12"/>
                <a:gd name="T10" fmla="*/ 9 w 9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9" y="7"/>
                    <a:pt x="8" y="4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2"/>
                    <a:pt x="0" y="5"/>
                    <a:pt x="1" y="6"/>
                  </a:cubicBezTo>
                  <a:cubicBezTo>
                    <a:pt x="1" y="8"/>
                    <a:pt x="5" y="10"/>
                    <a:pt x="7" y="12"/>
                  </a:cubicBezTo>
                  <a:cubicBezTo>
                    <a:pt x="8" y="11"/>
                    <a:pt x="8" y="11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ACC87C79-3F9F-48ED-9CDC-AA9DA47C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" y="1704"/>
              <a:ext cx="7" cy="7"/>
            </a:xfrm>
            <a:custGeom>
              <a:avLst/>
              <a:gdLst>
                <a:gd name="T0" fmla="*/ 5 w 6"/>
                <a:gd name="T1" fmla="*/ 3 h 6"/>
                <a:gd name="T2" fmla="*/ 1 w 6"/>
                <a:gd name="T3" fmla="*/ 0 h 6"/>
                <a:gd name="T4" fmla="*/ 2 w 6"/>
                <a:gd name="T5" fmla="*/ 3 h 6"/>
                <a:gd name="T6" fmla="*/ 0 w 6"/>
                <a:gd name="T7" fmla="*/ 5 h 6"/>
                <a:gd name="T8" fmla="*/ 6 w 6"/>
                <a:gd name="T9" fmla="*/ 6 h 6"/>
                <a:gd name="T10" fmla="*/ 5 w 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4" y="2"/>
                    <a:pt x="3" y="1"/>
                    <a:pt x="1" y="0"/>
                  </a:cubicBezTo>
                  <a:cubicBezTo>
                    <a:pt x="1" y="1"/>
                    <a:pt x="2" y="3"/>
                    <a:pt x="2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6" y="5"/>
                    <a:pt x="6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336A8726-D4CF-4E2F-8834-D653D7358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" y="3390"/>
              <a:ext cx="8" cy="4"/>
            </a:xfrm>
            <a:custGeom>
              <a:avLst/>
              <a:gdLst>
                <a:gd name="T0" fmla="*/ 6 w 6"/>
                <a:gd name="T1" fmla="*/ 3 h 3"/>
                <a:gd name="T2" fmla="*/ 4 w 6"/>
                <a:gd name="T3" fmla="*/ 1 h 3"/>
                <a:gd name="T4" fmla="*/ 3 w 6"/>
                <a:gd name="T5" fmla="*/ 0 h 3"/>
                <a:gd name="T6" fmla="*/ 0 w 6"/>
                <a:gd name="T7" fmla="*/ 3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2" y="3"/>
                    <a:pt x="4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79F7D358-21EF-4FD2-949F-C97BF430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1682"/>
              <a:ext cx="7" cy="8"/>
            </a:xfrm>
            <a:custGeom>
              <a:avLst/>
              <a:gdLst>
                <a:gd name="T0" fmla="*/ 6 w 6"/>
                <a:gd name="T1" fmla="*/ 7 h 7"/>
                <a:gd name="T2" fmla="*/ 2 w 6"/>
                <a:gd name="T3" fmla="*/ 0 h 7"/>
                <a:gd name="T4" fmla="*/ 0 w 6"/>
                <a:gd name="T5" fmla="*/ 1 h 7"/>
                <a:gd name="T6" fmla="*/ 2 w 6"/>
                <a:gd name="T7" fmla="*/ 7 h 7"/>
                <a:gd name="T8" fmla="*/ 2 w 6"/>
                <a:gd name="T9" fmla="*/ 7 h 7"/>
                <a:gd name="T10" fmla="*/ 6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cubicBezTo>
                    <a:pt x="5" y="5"/>
                    <a:pt x="3" y="3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9A84883F-3168-4D4D-B272-25F368F4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" y="3370"/>
              <a:ext cx="7" cy="6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4 h 5"/>
                <a:gd name="T4" fmla="*/ 1 w 6"/>
                <a:gd name="T5" fmla="*/ 0 h 5"/>
                <a:gd name="T6" fmla="*/ 0 w 6"/>
                <a:gd name="T7" fmla="*/ 2 h 5"/>
                <a:gd name="T8" fmla="*/ 5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5" y="3"/>
                    <a:pt x="3" y="2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3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ACB0E73B-E406-4C34-A51F-6CA95F61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3697"/>
              <a:ext cx="12" cy="25"/>
            </a:xfrm>
            <a:custGeom>
              <a:avLst/>
              <a:gdLst>
                <a:gd name="T0" fmla="*/ 6 w 10"/>
                <a:gd name="T1" fmla="*/ 1 h 20"/>
                <a:gd name="T2" fmla="*/ 0 w 10"/>
                <a:gd name="T3" fmla="*/ 0 h 20"/>
                <a:gd name="T4" fmla="*/ 3 w 10"/>
                <a:gd name="T5" fmla="*/ 20 h 20"/>
                <a:gd name="T6" fmla="*/ 6 w 10"/>
                <a:gd name="T7" fmla="*/ 1 h 20"/>
                <a:gd name="T8" fmla="*/ 6 w 1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6" y="1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6" y="6"/>
                    <a:pt x="1" y="14"/>
                    <a:pt x="3" y="20"/>
                  </a:cubicBezTo>
                  <a:cubicBezTo>
                    <a:pt x="10" y="15"/>
                    <a:pt x="8" y="7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47D7894D-C321-4E9E-A01A-E72821AE3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" y="1956"/>
              <a:ext cx="35" cy="39"/>
            </a:xfrm>
            <a:custGeom>
              <a:avLst/>
              <a:gdLst>
                <a:gd name="T0" fmla="*/ 20 w 28"/>
                <a:gd name="T1" fmla="*/ 26 h 32"/>
                <a:gd name="T2" fmla="*/ 20 w 28"/>
                <a:gd name="T3" fmla="*/ 26 h 32"/>
                <a:gd name="T4" fmla="*/ 21 w 28"/>
                <a:gd name="T5" fmla="*/ 27 h 32"/>
                <a:gd name="T6" fmla="*/ 22 w 28"/>
                <a:gd name="T7" fmla="*/ 28 h 32"/>
                <a:gd name="T8" fmla="*/ 22 w 28"/>
                <a:gd name="T9" fmla="*/ 28 h 32"/>
                <a:gd name="T10" fmla="*/ 26 w 28"/>
                <a:gd name="T11" fmla="*/ 32 h 32"/>
                <a:gd name="T12" fmla="*/ 22 w 28"/>
                <a:gd name="T13" fmla="*/ 20 h 32"/>
                <a:gd name="T14" fmla="*/ 24 w 28"/>
                <a:gd name="T15" fmla="*/ 16 h 32"/>
                <a:gd name="T16" fmla="*/ 15 w 28"/>
                <a:gd name="T17" fmla="*/ 6 h 32"/>
                <a:gd name="T18" fmla="*/ 2 w 28"/>
                <a:gd name="T19" fmla="*/ 0 h 32"/>
                <a:gd name="T20" fmla="*/ 7 w 28"/>
                <a:gd name="T21" fmla="*/ 4 h 32"/>
                <a:gd name="T22" fmla="*/ 0 w 28"/>
                <a:gd name="T23" fmla="*/ 7 h 32"/>
                <a:gd name="T24" fmla="*/ 20 w 28"/>
                <a:gd name="T25" fmla="*/ 26 h 32"/>
                <a:gd name="T26" fmla="*/ 20 w 28"/>
                <a:gd name="T2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2">
                  <a:moveTo>
                    <a:pt x="20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1" y="27"/>
                    <a:pt x="22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9"/>
                    <a:pt x="25" y="31"/>
                    <a:pt x="26" y="32"/>
                  </a:cubicBezTo>
                  <a:cubicBezTo>
                    <a:pt x="28" y="27"/>
                    <a:pt x="28" y="22"/>
                    <a:pt x="22" y="20"/>
                  </a:cubicBezTo>
                  <a:cubicBezTo>
                    <a:pt x="22" y="20"/>
                    <a:pt x="23" y="17"/>
                    <a:pt x="24" y="16"/>
                  </a:cubicBezTo>
                  <a:cubicBezTo>
                    <a:pt x="21" y="13"/>
                    <a:pt x="17" y="10"/>
                    <a:pt x="15" y="6"/>
                  </a:cubicBezTo>
                  <a:cubicBezTo>
                    <a:pt x="13" y="0"/>
                    <a:pt x="8" y="0"/>
                    <a:pt x="2" y="0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7" y="13"/>
                    <a:pt x="13" y="19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9DE5DDF8-B39A-4A5A-8326-C54C6CE7A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3696"/>
              <a:ext cx="7" cy="6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0 h 5"/>
                <a:gd name="T4" fmla="*/ 0 w 5"/>
                <a:gd name="T5" fmla="*/ 0 h 5"/>
                <a:gd name="T6" fmla="*/ 1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3" y="3"/>
                    <a:pt x="4" y="2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55F50773-C600-4A1D-95EB-F6788F47D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" y="1659"/>
              <a:ext cx="55" cy="36"/>
            </a:xfrm>
            <a:custGeom>
              <a:avLst/>
              <a:gdLst>
                <a:gd name="T0" fmla="*/ 41 w 45"/>
                <a:gd name="T1" fmla="*/ 18 h 29"/>
                <a:gd name="T2" fmla="*/ 32 w 45"/>
                <a:gd name="T3" fmla="*/ 11 h 29"/>
                <a:gd name="T4" fmla="*/ 36 w 45"/>
                <a:gd name="T5" fmla="*/ 8 h 29"/>
                <a:gd name="T6" fmla="*/ 38 w 45"/>
                <a:gd name="T7" fmla="*/ 1 h 29"/>
                <a:gd name="T8" fmla="*/ 24 w 45"/>
                <a:gd name="T9" fmla="*/ 0 h 29"/>
                <a:gd name="T10" fmla="*/ 11 w 45"/>
                <a:gd name="T11" fmla="*/ 12 h 29"/>
                <a:gd name="T12" fmla="*/ 11 w 45"/>
                <a:gd name="T13" fmla="*/ 13 h 29"/>
                <a:gd name="T14" fmla="*/ 11 w 45"/>
                <a:gd name="T15" fmla="*/ 13 h 29"/>
                <a:gd name="T16" fmla="*/ 11 w 45"/>
                <a:gd name="T17" fmla="*/ 12 h 29"/>
                <a:gd name="T18" fmla="*/ 10 w 45"/>
                <a:gd name="T19" fmla="*/ 9 h 29"/>
                <a:gd name="T20" fmla="*/ 6 w 45"/>
                <a:gd name="T21" fmla="*/ 6 h 29"/>
                <a:gd name="T22" fmla="*/ 6 w 45"/>
                <a:gd name="T23" fmla="*/ 9 h 29"/>
                <a:gd name="T24" fmla="*/ 5 w 45"/>
                <a:gd name="T25" fmla="*/ 21 h 29"/>
                <a:gd name="T26" fmla="*/ 3 w 45"/>
                <a:gd name="T27" fmla="*/ 26 h 29"/>
                <a:gd name="T28" fmla="*/ 45 w 45"/>
                <a:gd name="T29" fmla="*/ 29 h 29"/>
                <a:gd name="T30" fmla="*/ 41 w 45"/>
                <a:gd name="T3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9">
                  <a:moveTo>
                    <a:pt x="41" y="18"/>
                  </a:moveTo>
                  <a:cubicBezTo>
                    <a:pt x="39" y="15"/>
                    <a:pt x="36" y="14"/>
                    <a:pt x="32" y="11"/>
                  </a:cubicBezTo>
                  <a:cubicBezTo>
                    <a:pt x="33" y="10"/>
                    <a:pt x="35" y="9"/>
                    <a:pt x="36" y="8"/>
                  </a:cubicBezTo>
                  <a:cubicBezTo>
                    <a:pt x="38" y="7"/>
                    <a:pt x="38" y="4"/>
                    <a:pt x="38" y="1"/>
                  </a:cubicBezTo>
                  <a:cubicBezTo>
                    <a:pt x="34" y="1"/>
                    <a:pt x="29" y="0"/>
                    <a:pt x="24" y="0"/>
                  </a:cubicBezTo>
                  <a:cubicBezTo>
                    <a:pt x="20" y="4"/>
                    <a:pt x="15" y="8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1"/>
                    <a:pt x="11" y="10"/>
                    <a:pt x="10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6" y="7"/>
                    <a:pt x="7" y="9"/>
                    <a:pt x="6" y="9"/>
                  </a:cubicBezTo>
                  <a:cubicBezTo>
                    <a:pt x="0" y="12"/>
                    <a:pt x="6" y="17"/>
                    <a:pt x="5" y="21"/>
                  </a:cubicBezTo>
                  <a:cubicBezTo>
                    <a:pt x="4" y="22"/>
                    <a:pt x="3" y="24"/>
                    <a:pt x="3" y="26"/>
                  </a:cubicBezTo>
                  <a:cubicBezTo>
                    <a:pt x="17" y="26"/>
                    <a:pt x="31" y="27"/>
                    <a:pt x="45" y="29"/>
                  </a:cubicBezTo>
                  <a:cubicBezTo>
                    <a:pt x="44" y="25"/>
                    <a:pt x="43" y="21"/>
                    <a:pt x="4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B4997084-44C5-4A77-8A4F-A4DAB509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3723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DBF4FEC5-93C5-44A2-A710-89A14224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" y="1708"/>
              <a:ext cx="28" cy="23"/>
            </a:xfrm>
            <a:custGeom>
              <a:avLst/>
              <a:gdLst>
                <a:gd name="T0" fmla="*/ 1 w 23"/>
                <a:gd name="T1" fmla="*/ 14 h 19"/>
                <a:gd name="T2" fmla="*/ 0 w 23"/>
                <a:gd name="T3" fmla="*/ 14 h 19"/>
                <a:gd name="T4" fmla="*/ 2 w 23"/>
                <a:gd name="T5" fmla="*/ 18 h 19"/>
                <a:gd name="T6" fmla="*/ 5 w 23"/>
                <a:gd name="T7" fmla="*/ 19 h 19"/>
                <a:gd name="T8" fmla="*/ 5 w 23"/>
                <a:gd name="T9" fmla="*/ 19 h 19"/>
                <a:gd name="T10" fmla="*/ 11 w 23"/>
                <a:gd name="T11" fmla="*/ 18 h 19"/>
                <a:gd name="T12" fmla="*/ 11 w 23"/>
                <a:gd name="T13" fmla="*/ 12 h 19"/>
                <a:gd name="T14" fmla="*/ 17 w 23"/>
                <a:gd name="T15" fmla="*/ 5 h 19"/>
                <a:gd name="T16" fmla="*/ 23 w 23"/>
                <a:gd name="T17" fmla="*/ 0 h 19"/>
                <a:gd name="T18" fmla="*/ 23 w 23"/>
                <a:gd name="T19" fmla="*/ 0 h 19"/>
                <a:gd name="T20" fmla="*/ 14 w 23"/>
                <a:gd name="T21" fmla="*/ 1 h 19"/>
                <a:gd name="T22" fmla="*/ 1 w 23"/>
                <a:gd name="T23" fmla="*/ 14 h 19"/>
                <a:gd name="T24" fmla="*/ 1 w 23"/>
                <a:gd name="T2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9">
                  <a:moveTo>
                    <a:pt x="1" y="14"/>
                  </a:moveTo>
                  <a:cubicBezTo>
                    <a:pt x="1" y="14"/>
                    <a:pt x="1" y="14"/>
                    <a:pt x="0" y="14"/>
                  </a:cubicBezTo>
                  <a:cubicBezTo>
                    <a:pt x="1" y="15"/>
                    <a:pt x="1" y="18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9"/>
                    <a:pt x="9" y="18"/>
                    <a:pt x="11" y="18"/>
                  </a:cubicBezTo>
                  <a:cubicBezTo>
                    <a:pt x="11" y="16"/>
                    <a:pt x="11" y="14"/>
                    <a:pt x="11" y="12"/>
                  </a:cubicBezTo>
                  <a:cubicBezTo>
                    <a:pt x="13" y="10"/>
                    <a:pt x="21" y="11"/>
                    <a:pt x="17" y="5"/>
                  </a:cubicBezTo>
                  <a:cubicBezTo>
                    <a:pt x="19" y="3"/>
                    <a:pt x="21" y="2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0" y="5"/>
                    <a:pt x="5" y="9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A9BA5AC8-C53C-4876-B661-FF943502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3002"/>
              <a:ext cx="807" cy="720"/>
            </a:xfrm>
            <a:custGeom>
              <a:avLst/>
              <a:gdLst>
                <a:gd name="T0" fmla="*/ 647 w 654"/>
                <a:gd name="T1" fmla="*/ 577 h 583"/>
                <a:gd name="T2" fmla="*/ 654 w 654"/>
                <a:gd name="T3" fmla="*/ 567 h 583"/>
                <a:gd name="T4" fmla="*/ 650 w 654"/>
                <a:gd name="T5" fmla="*/ 564 h 583"/>
                <a:gd name="T6" fmla="*/ 652 w 654"/>
                <a:gd name="T7" fmla="*/ 557 h 583"/>
                <a:gd name="T8" fmla="*/ 28 w 654"/>
                <a:gd name="T9" fmla="*/ 0 h 583"/>
                <a:gd name="T10" fmla="*/ 0 w 654"/>
                <a:gd name="T11" fmla="*/ 0 h 583"/>
                <a:gd name="T12" fmla="*/ 628 w 654"/>
                <a:gd name="T13" fmla="*/ 580 h 583"/>
                <a:gd name="T14" fmla="*/ 633 w 654"/>
                <a:gd name="T15" fmla="*/ 578 h 583"/>
                <a:gd name="T16" fmla="*/ 641 w 654"/>
                <a:gd name="T17" fmla="*/ 582 h 583"/>
                <a:gd name="T18" fmla="*/ 641 w 654"/>
                <a:gd name="T19" fmla="*/ 582 h 583"/>
                <a:gd name="T20" fmla="*/ 643 w 654"/>
                <a:gd name="T21" fmla="*/ 583 h 583"/>
                <a:gd name="T22" fmla="*/ 647 w 654"/>
                <a:gd name="T23" fmla="*/ 57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4" h="583">
                  <a:moveTo>
                    <a:pt x="647" y="577"/>
                  </a:moveTo>
                  <a:cubicBezTo>
                    <a:pt x="649" y="574"/>
                    <a:pt x="652" y="571"/>
                    <a:pt x="654" y="567"/>
                  </a:cubicBezTo>
                  <a:cubicBezTo>
                    <a:pt x="652" y="566"/>
                    <a:pt x="651" y="565"/>
                    <a:pt x="650" y="564"/>
                  </a:cubicBezTo>
                  <a:cubicBezTo>
                    <a:pt x="650" y="562"/>
                    <a:pt x="651" y="559"/>
                    <a:pt x="652" y="557"/>
                  </a:cubicBezTo>
                  <a:cubicBezTo>
                    <a:pt x="356" y="500"/>
                    <a:pt x="117" y="283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290"/>
                    <a:pt x="329" y="515"/>
                    <a:pt x="628" y="580"/>
                  </a:cubicBezTo>
                  <a:cubicBezTo>
                    <a:pt x="630" y="579"/>
                    <a:pt x="631" y="578"/>
                    <a:pt x="633" y="578"/>
                  </a:cubicBezTo>
                  <a:cubicBezTo>
                    <a:pt x="636" y="579"/>
                    <a:pt x="638" y="582"/>
                    <a:pt x="641" y="582"/>
                  </a:cubicBezTo>
                  <a:cubicBezTo>
                    <a:pt x="641" y="582"/>
                    <a:pt x="641" y="582"/>
                    <a:pt x="641" y="582"/>
                  </a:cubicBezTo>
                  <a:cubicBezTo>
                    <a:pt x="642" y="583"/>
                    <a:pt x="642" y="583"/>
                    <a:pt x="643" y="583"/>
                  </a:cubicBezTo>
                  <a:cubicBezTo>
                    <a:pt x="644" y="582"/>
                    <a:pt x="646" y="579"/>
                    <a:pt x="647" y="5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BE6FC98B-C583-4F4A-9DD0-CB0F85872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" y="1716"/>
              <a:ext cx="14" cy="20"/>
            </a:xfrm>
            <a:custGeom>
              <a:avLst/>
              <a:gdLst>
                <a:gd name="T0" fmla="*/ 10 w 11"/>
                <a:gd name="T1" fmla="*/ 7 h 16"/>
                <a:gd name="T2" fmla="*/ 10 w 11"/>
                <a:gd name="T3" fmla="*/ 7 h 16"/>
                <a:gd name="T4" fmla="*/ 10 w 11"/>
                <a:gd name="T5" fmla="*/ 7 h 16"/>
                <a:gd name="T6" fmla="*/ 11 w 11"/>
                <a:gd name="T7" fmla="*/ 7 h 16"/>
                <a:gd name="T8" fmla="*/ 9 w 11"/>
                <a:gd name="T9" fmla="*/ 3 h 16"/>
                <a:gd name="T10" fmla="*/ 5 w 11"/>
                <a:gd name="T11" fmla="*/ 0 h 16"/>
                <a:gd name="T12" fmla="*/ 6 w 11"/>
                <a:gd name="T13" fmla="*/ 3 h 16"/>
                <a:gd name="T14" fmla="*/ 4 w 11"/>
                <a:gd name="T15" fmla="*/ 15 h 16"/>
                <a:gd name="T16" fmla="*/ 4 w 11"/>
                <a:gd name="T17" fmla="*/ 16 h 16"/>
                <a:gd name="T18" fmla="*/ 11 w 11"/>
                <a:gd name="T19" fmla="*/ 13 h 16"/>
                <a:gd name="T20" fmla="*/ 10 w 11"/>
                <a:gd name="T2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6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5" y="1"/>
                    <a:pt x="6" y="3"/>
                    <a:pt x="6" y="3"/>
                  </a:cubicBezTo>
                  <a:cubicBezTo>
                    <a:pt x="0" y="7"/>
                    <a:pt x="5" y="11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6" y="15"/>
                    <a:pt x="9" y="14"/>
                    <a:pt x="11" y="13"/>
                  </a:cubicBezTo>
                  <a:cubicBezTo>
                    <a:pt x="9" y="12"/>
                    <a:pt x="7" y="1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CE10F404-6FAD-4AD1-BDD6-4B8212E73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4" y="3002"/>
              <a:ext cx="224" cy="361"/>
            </a:xfrm>
            <a:custGeom>
              <a:avLst/>
              <a:gdLst>
                <a:gd name="T0" fmla="*/ 80 w 181"/>
                <a:gd name="T1" fmla="*/ 164 h 292"/>
                <a:gd name="T2" fmla="*/ 85 w 181"/>
                <a:gd name="T3" fmla="*/ 171 h 292"/>
                <a:gd name="T4" fmla="*/ 68 w 181"/>
                <a:gd name="T5" fmla="*/ 184 h 292"/>
                <a:gd name="T6" fmla="*/ 69 w 181"/>
                <a:gd name="T7" fmla="*/ 184 h 292"/>
                <a:gd name="T8" fmla="*/ 74 w 181"/>
                <a:gd name="T9" fmla="*/ 190 h 292"/>
                <a:gd name="T10" fmla="*/ 73 w 181"/>
                <a:gd name="T11" fmla="*/ 193 h 292"/>
                <a:gd name="T12" fmla="*/ 71 w 181"/>
                <a:gd name="T13" fmla="*/ 193 h 292"/>
                <a:gd name="T14" fmla="*/ 63 w 181"/>
                <a:gd name="T15" fmla="*/ 192 h 292"/>
                <a:gd name="T16" fmla="*/ 60 w 181"/>
                <a:gd name="T17" fmla="*/ 198 h 292"/>
                <a:gd name="T18" fmla="*/ 66 w 181"/>
                <a:gd name="T19" fmla="*/ 204 h 292"/>
                <a:gd name="T20" fmla="*/ 66 w 181"/>
                <a:gd name="T21" fmla="*/ 209 h 292"/>
                <a:gd name="T22" fmla="*/ 65 w 181"/>
                <a:gd name="T23" fmla="*/ 209 h 292"/>
                <a:gd name="T24" fmla="*/ 64 w 181"/>
                <a:gd name="T25" fmla="*/ 216 h 292"/>
                <a:gd name="T26" fmla="*/ 65 w 181"/>
                <a:gd name="T27" fmla="*/ 209 h 292"/>
                <a:gd name="T28" fmla="*/ 65 w 181"/>
                <a:gd name="T29" fmla="*/ 209 h 292"/>
                <a:gd name="T30" fmla="*/ 57 w 181"/>
                <a:gd name="T31" fmla="*/ 202 h 292"/>
                <a:gd name="T32" fmla="*/ 49 w 181"/>
                <a:gd name="T33" fmla="*/ 214 h 292"/>
                <a:gd name="T34" fmla="*/ 30 w 181"/>
                <a:gd name="T35" fmla="*/ 240 h 292"/>
                <a:gd name="T36" fmla="*/ 27 w 181"/>
                <a:gd name="T37" fmla="*/ 244 h 292"/>
                <a:gd name="T38" fmla="*/ 21 w 181"/>
                <a:gd name="T39" fmla="*/ 253 h 292"/>
                <a:gd name="T40" fmla="*/ 14 w 181"/>
                <a:gd name="T41" fmla="*/ 261 h 292"/>
                <a:gd name="T42" fmla="*/ 13 w 181"/>
                <a:gd name="T43" fmla="*/ 266 h 292"/>
                <a:gd name="T44" fmla="*/ 7 w 181"/>
                <a:gd name="T45" fmla="*/ 270 h 292"/>
                <a:gd name="T46" fmla="*/ 7 w 181"/>
                <a:gd name="T47" fmla="*/ 270 h 292"/>
                <a:gd name="T48" fmla="*/ 7 w 181"/>
                <a:gd name="T49" fmla="*/ 270 h 292"/>
                <a:gd name="T50" fmla="*/ 13 w 181"/>
                <a:gd name="T51" fmla="*/ 284 h 292"/>
                <a:gd name="T52" fmla="*/ 23 w 181"/>
                <a:gd name="T53" fmla="*/ 288 h 292"/>
                <a:gd name="T54" fmla="*/ 103 w 181"/>
                <a:gd name="T55" fmla="*/ 178 h 292"/>
                <a:gd name="T56" fmla="*/ 105 w 181"/>
                <a:gd name="T57" fmla="*/ 175 h 292"/>
                <a:gd name="T58" fmla="*/ 106 w 181"/>
                <a:gd name="T59" fmla="*/ 173 h 292"/>
                <a:gd name="T60" fmla="*/ 104 w 181"/>
                <a:gd name="T61" fmla="*/ 173 h 292"/>
                <a:gd name="T62" fmla="*/ 109 w 181"/>
                <a:gd name="T63" fmla="*/ 168 h 292"/>
                <a:gd name="T64" fmla="*/ 153 w 181"/>
                <a:gd name="T65" fmla="*/ 0 h 292"/>
                <a:gd name="T66" fmla="*/ 28 w 181"/>
                <a:gd name="T67" fmla="*/ 265 h 292"/>
                <a:gd name="T68" fmla="*/ 33 w 181"/>
                <a:gd name="T69" fmla="*/ 260 h 292"/>
                <a:gd name="T70" fmla="*/ 28 w 181"/>
                <a:gd name="T71" fmla="*/ 265 h 292"/>
                <a:gd name="T72" fmla="*/ 44 w 181"/>
                <a:gd name="T73" fmla="*/ 243 h 292"/>
                <a:gd name="T74" fmla="*/ 45 w 181"/>
                <a:gd name="T75" fmla="*/ 228 h 292"/>
                <a:gd name="T76" fmla="*/ 58 w 181"/>
                <a:gd name="T77" fmla="*/ 236 h 292"/>
                <a:gd name="T78" fmla="*/ 52 w 181"/>
                <a:gd name="T79" fmla="*/ 239 h 292"/>
                <a:gd name="T80" fmla="*/ 69 w 181"/>
                <a:gd name="T81" fmla="*/ 224 h 292"/>
                <a:gd name="T82" fmla="*/ 94 w 181"/>
                <a:gd name="T83" fmla="*/ 182 h 292"/>
                <a:gd name="T84" fmla="*/ 86 w 181"/>
                <a:gd name="T85" fmla="*/ 193 h 292"/>
                <a:gd name="T86" fmla="*/ 89 w 181"/>
                <a:gd name="T87" fmla="*/ 181 h 292"/>
                <a:gd name="T88" fmla="*/ 87 w 181"/>
                <a:gd name="T89" fmla="*/ 178 h 292"/>
                <a:gd name="T90" fmla="*/ 91 w 181"/>
                <a:gd name="T91" fmla="*/ 172 h 292"/>
                <a:gd name="T92" fmla="*/ 91 w 181"/>
                <a:gd name="T93" fmla="*/ 169 h 292"/>
                <a:gd name="T94" fmla="*/ 92 w 181"/>
                <a:gd name="T95" fmla="*/ 169 h 292"/>
                <a:gd name="T96" fmla="*/ 98 w 181"/>
                <a:gd name="T97" fmla="*/ 178 h 292"/>
                <a:gd name="T98" fmla="*/ 99 w 181"/>
                <a:gd name="T99" fmla="*/ 184 h 292"/>
                <a:gd name="T100" fmla="*/ 118 w 181"/>
                <a:gd name="T101" fmla="*/ 109 h 292"/>
                <a:gd name="T102" fmla="*/ 131 w 181"/>
                <a:gd name="T103" fmla="*/ 95 h 292"/>
                <a:gd name="T104" fmla="*/ 118 w 181"/>
                <a:gd name="T105" fmla="*/ 10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1" h="292">
                  <a:moveTo>
                    <a:pt x="80" y="164"/>
                  </a:moveTo>
                  <a:cubicBezTo>
                    <a:pt x="80" y="164"/>
                    <a:pt x="80" y="164"/>
                    <a:pt x="80" y="164"/>
                  </a:cubicBezTo>
                  <a:cubicBezTo>
                    <a:pt x="82" y="164"/>
                    <a:pt x="83" y="163"/>
                    <a:pt x="84" y="163"/>
                  </a:cubicBezTo>
                  <a:cubicBezTo>
                    <a:pt x="84" y="166"/>
                    <a:pt x="86" y="170"/>
                    <a:pt x="85" y="171"/>
                  </a:cubicBezTo>
                  <a:cubicBezTo>
                    <a:pt x="82" y="177"/>
                    <a:pt x="79" y="171"/>
                    <a:pt x="76" y="170"/>
                  </a:cubicBezTo>
                  <a:cubicBezTo>
                    <a:pt x="74" y="175"/>
                    <a:pt x="71" y="180"/>
                    <a:pt x="68" y="184"/>
                  </a:cubicBezTo>
                  <a:cubicBezTo>
                    <a:pt x="68" y="184"/>
                    <a:pt x="69" y="185"/>
                    <a:pt x="69" y="185"/>
                  </a:cubicBezTo>
                  <a:cubicBezTo>
                    <a:pt x="69" y="185"/>
                    <a:pt x="69" y="184"/>
                    <a:pt x="69" y="184"/>
                  </a:cubicBezTo>
                  <a:cubicBezTo>
                    <a:pt x="72" y="184"/>
                    <a:pt x="74" y="184"/>
                    <a:pt x="77" y="184"/>
                  </a:cubicBezTo>
                  <a:cubicBezTo>
                    <a:pt x="76" y="186"/>
                    <a:pt x="75" y="188"/>
                    <a:pt x="74" y="190"/>
                  </a:cubicBezTo>
                  <a:cubicBezTo>
                    <a:pt x="76" y="190"/>
                    <a:pt x="77" y="191"/>
                    <a:pt x="80" y="192"/>
                  </a:cubicBezTo>
                  <a:cubicBezTo>
                    <a:pt x="77" y="192"/>
                    <a:pt x="75" y="192"/>
                    <a:pt x="73" y="193"/>
                  </a:cubicBezTo>
                  <a:cubicBezTo>
                    <a:pt x="72" y="193"/>
                    <a:pt x="72" y="194"/>
                    <a:pt x="71" y="195"/>
                  </a:cubicBezTo>
                  <a:cubicBezTo>
                    <a:pt x="71" y="194"/>
                    <a:pt x="71" y="193"/>
                    <a:pt x="71" y="193"/>
                  </a:cubicBezTo>
                  <a:cubicBezTo>
                    <a:pt x="69" y="193"/>
                    <a:pt x="67" y="193"/>
                    <a:pt x="65" y="193"/>
                  </a:cubicBezTo>
                  <a:cubicBezTo>
                    <a:pt x="65" y="193"/>
                    <a:pt x="64" y="193"/>
                    <a:pt x="63" y="192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2" y="194"/>
                    <a:pt x="61" y="196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2" y="200"/>
                    <a:pt x="64" y="202"/>
                    <a:pt x="66" y="204"/>
                  </a:cubicBezTo>
                  <a:cubicBezTo>
                    <a:pt x="67" y="205"/>
                    <a:pt x="66" y="207"/>
                    <a:pt x="65" y="209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09"/>
                    <a:pt x="66" y="209"/>
                    <a:pt x="65" y="209"/>
                  </a:cubicBezTo>
                  <a:cubicBezTo>
                    <a:pt x="68" y="211"/>
                    <a:pt x="70" y="213"/>
                    <a:pt x="73" y="215"/>
                  </a:cubicBezTo>
                  <a:cubicBezTo>
                    <a:pt x="69" y="215"/>
                    <a:pt x="66" y="216"/>
                    <a:pt x="64" y="216"/>
                  </a:cubicBezTo>
                  <a:cubicBezTo>
                    <a:pt x="61" y="215"/>
                    <a:pt x="59" y="213"/>
                    <a:pt x="56" y="211"/>
                  </a:cubicBezTo>
                  <a:cubicBezTo>
                    <a:pt x="61" y="210"/>
                    <a:pt x="63" y="209"/>
                    <a:pt x="65" y="209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3" y="208"/>
                    <a:pt x="60" y="207"/>
                    <a:pt x="57" y="206"/>
                  </a:cubicBezTo>
                  <a:cubicBezTo>
                    <a:pt x="57" y="205"/>
                    <a:pt x="57" y="203"/>
                    <a:pt x="57" y="202"/>
                  </a:cubicBezTo>
                  <a:cubicBezTo>
                    <a:pt x="56" y="204"/>
                    <a:pt x="54" y="206"/>
                    <a:pt x="53" y="208"/>
                  </a:cubicBezTo>
                  <a:cubicBezTo>
                    <a:pt x="53" y="210"/>
                    <a:pt x="53" y="212"/>
                    <a:pt x="49" y="214"/>
                  </a:cubicBezTo>
                  <a:cubicBezTo>
                    <a:pt x="49" y="214"/>
                    <a:pt x="49" y="214"/>
                    <a:pt x="49" y="213"/>
                  </a:cubicBezTo>
                  <a:cubicBezTo>
                    <a:pt x="43" y="222"/>
                    <a:pt x="37" y="232"/>
                    <a:pt x="30" y="240"/>
                  </a:cubicBezTo>
                  <a:cubicBezTo>
                    <a:pt x="31" y="241"/>
                    <a:pt x="32" y="241"/>
                    <a:pt x="33" y="242"/>
                  </a:cubicBezTo>
                  <a:cubicBezTo>
                    <a:pt x="30" y="243"/>
                    <a:pt x="28" y="244"/>
                    <a:pt x="27" y="244"/>
                  </a:cubicBezTo>
                  <a:cubicBezTo>
                    <a:pt x="27" y="248"/>
                    <a:pt x="27" y="252"/>
                    <a:pt x="26" y="255"/>
                  </a:cubicBezTo>
                  <a:cubicBezTo>
                    <a:pt x="24" y="254"/>
                    <a:pt x="22" y="254"/>
                    <a:pt x="21" y="253"/>
                  </a:cubicBezTo>
                  <a:cubicBezTo>
                    <a:pt x="21" y="253"/>
                    <a:pt x="21" y="253"/>
                    <a:pt x="21" y="253"/>
                  </a:cubicBezTo>
                  <a:cubicBezTo>
                    <a:pt x="18" y="256"/>
                    <a:pt x="16" y="259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4" y="263"/>
                    <a:pt x="14" y="265"/>
                    <a:pt x="13" y="266"/>
                  </a:cubicBezTo>
                  <a:cubicBezTo>
                    <a:pt x="12" y="268"/>
                    <a:pt x="9" y="269"/>
                    <a:pt x="7" y="270"/>
                  </a:cubicBezTo>
                  <a:cubicBezTo>
                    <a:pt x="7" y="270"/>
                    <a:pt x="7" y="270"/>
                    <a:pt x="7" y="270"/>
                  </a:cubicBezTo>
                  <a:cubicBezTo>
                    <a:pt x="7" y="270"/>
                    <a:pt x="7" y="270"/>
                    <a:pt x="7" y="270"/>
                  </a:cubicBezTo>
                  <a:cubicBezTo>
                    <a:pt x="7" y="270"/>
                    <a:pt x="7" y="270"/>
                    <a:pt x="7" y="270"/>
                  </a:cubicBezTo>
                  <a:cubicBezTo>
                    <a:pt x="7" y="270"/>
                    <a:pt x="7" y="270"/>
                    <a:pt x="7" y="270"/>
                  </a:cubicBezTo>
                  <a:cubicBezTo>
                    <a:pt x="7" y="270"/>
                    <a:pt x="7" y="270"/>
                    <a:pt x="7" y="270"/>
                  </a:cubicBezTo>
                  <a:cubicBezTo>
                    <a:pt x="5" y="273"/>
                    <a:pt x="2" y="276"/>
                    <a:pt x="0" y="279"/>
                  </a:cubicBezTo>
                  <a:cubicBezTo>
                    <a:pt x="4" y="281"/>
                    <a:pt x="8" y="283"/>
                    <a:pt x="13" y="284"/>
                  </a:cubicBezTo>
                  <a:cubicBezTo>
                    <a:pt x="15" y="285"/>
                    <a:pt x="19" y="283"/>
                    <a:pt x="24" y="283"/>
                  </a:cubicBezTo>
                  <a:cubicBezTo>
                    <a:pt x="23" y="284"/>
                    <a:pt x="23" y="286"/>
                    <a:pt x="23" y="288"/>
                  </a:cubicBezTo>
                  <a:cubicBezTo>
                    <a:pt x="23" y="289"/>
                    <a:pt x="23" y="290"/>
                    <a:pt x="24" y="292"/>
                  </a:cubicBezTo>
                  <a:cubicBezTo>
                    <a:pt x="53" y="256"/>
                    <a:pt x="80" y="218"/>
                    <a:pt x="103" y="178"/>
                  </a:cubicBezTo>
                  <a:cubicBezTo>
                    <a:pt x="103" y="177"/>
                    <a:pt x="103" y="176"/>
                    <a:pt x="103" y="175"/>
                  </a:cubicBezTo>
                  <a:cubicBezTo>
                    <a:pt x="103" y="175"/>
                    <a:pt x="104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4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5" y="173"/>
                    <a:pt x="105" y="173"/>
                    <a:pt x="104" y="173"/>
                  </a:cubicBezTo>
                  <a:cubicBezTo>
                    <a:pt x="104" y="171"/>
                    <a:pt x="104" y="169"/>
                    <a:pt x="104" y="166"/>
                  </a:cubicBezTo>
                  <a:cubicBezTo>
                    <a:pt x="106" y="167"/>
                    <a:pt x="107" y="168"/>
                    <a:pt x="109" y="168"/>
                  </a:cubicBezTo>
                  <a:cubicBezTo>
                    <a:pt x="139" y="115"/>
                    <a:pt x="163" y="59"/>
                    <a:pt x="181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5" y="57"/>
                    <a:pt x="110" y="112"/>
                    <a:pt x="80" y="164"/>
                  </a:cubicBezTo>
                  <a:close/>
                  <a:moveTo>
                    <a:pt x="28" y="265"/>
                  </a:moveTo>
                  <a:cubicBezTo>
                    <a:pt x="27" y="265"/>
                    <a:pt x="25" y="263"/>
                    <a:pt x="23" y="261"/>
                  </a:cubicBezTo>
                  <a:cubicBezTo>
                    <a:pt x="28" y="260"/>
                    <a:pt x="30" y="260"/>
                    <a:pt x="33" y="260"/>
                  </a:cubicBezTo>
                  <a:cubicBezTo>
                    <a:pt x="33" y="260"/>
                    <a:pt x="34" y="261"/>
                    <a:pt x="34" y="261"/>
                  </a:cubicBezTo>
                  <a:cubicBezTo>
                    <a:pt x="32" y="263"/>
                    <a:pt x="30" y="265"/>
                    <a:pt x="28" y="265"/>
                  </a:cubicBezTo>
                  <a:close/>
                  <a:moveTo>
                    <a:pt x="52" y="239"/>
                  </a:moveTo>
                  <a:cubicBezTo>
                    <a:pt x="50" y="240"/>
                    <a:pt x="47" y="241"/>
                    <a:pt x="44" y="243"/>
                  </a:cubicBezTo>
                  <a:cubicBezTo>
                    <a:pt x="43" y="240"/>
                    <a:pt x="41" y="236"/>
                    <a:pt x="41" y="232"/>
                  </a:cubicBezTo>
                  <a:cubicBezTo>
                    <a:pt x="41" y="231"/>
                    <a:pt x="43" y="228"/>
                    <a:pt x="45" y="228"/>
                  </a:cubicBezTo>
                  <a:cubicBezTo>
                    <a:pt x="48" y="228"/>
                    <a:pt x="52" y="228"/>
                    <a:pt x="56" y="229"/>
                  </a:cubicBezTo>
                  <a:cubicBezTo>
                    <a:pt x="56" y="230"/>
                    <a:pt x="57" y="232"/>
                    <a:pt x="58" y="236"/>
                  </a:cubicBezTo>
                  <a:cubicBezTo>
                    <a:pt x="55" y="235"/>
                    <a:pt x="54" y="235"/>
                    <a:pt x="50" y="233"/>
                  </a:cubicBezTo>
                  <a:cubicBezTo>
                    <a:pt x="52" y="237"/>
                    <a:pt x="52" y="238"/>
                    <a:pt x="52" y="239"/>
                  </a:cubicBezTo>
                  <a:close/>
                  <a:moveTo>
                    <a:pt x="54" y="225"/>
                  </a:moveTo>
                  <a:cubicBezTo>
                    <a:pt x="57" y="218"/>
                    <a:pt x="61" y="218"/>
                    <a:pt x="69" y="224"/>
                  </a:cubicBezTo>
                  <a:cubicBezTo>
                    <a:pt x="64" y="225"/>
                    <a:pt x="59" y="225"/>
                    <a:pt x="54" y="225"/>
                  </a:cubicBezTo>
                  <a:close/>
                  <a:moveTo>
                    <a:pt x="94" y="182"/>
                  </a:moveTo>
                  <a:cubicBezTo>
                    <a:pt x="94" y="185"/>
                    <a:pt x="94" y="187"/>
                    <a:pt x="94" y="189"/>
                  </a:cubicBezTo>
                  <a:cubicBezTo>
                    <a:pt x="91" y="190"/>
                    <a:pt x="89" y="192"/>
                    <a:pt x="86" y="193"/>
                  </a:cubicBezTo>
                  <a:cubicBezTo>
                    <a:pt x="84" y="191"/>
                    <a:pt x="82" y="188"/>
                    <a:pt x="80" y="185"/>
                  </a:cubicBezTo>
                  <a:cubicBezTo>
                    <a:pt x="83" y="184"/>
                    <a:pt x="86" y="183"/>
                    <a:pt x="89" y="181"/>
                  </a:cubicBezTo>
                  <a:cubicBezTo>
                    <a:pt x="90" y="180"/>
                    <a:pt x="90" y="179"/>
                    <a:pt x="90" y="178"/>
                  </a:cubicBezTo>
                  <a:cubicBezTo>
                    <a:pt x="89" y="178"/>
                    <a:pt x="88" y="178"/>
                    <a:pt x="87" y="178"/>
                  </a:cubicBezTo>
                  <a:cubicBezTo>
                    <a:pt x="88" y="177"/>
                    <a:pt x="89" y="177"/>
                    <a:pt x="90" y="176"/>
                  </a:cubicBezTo>
                  <a:cubicBezTo>
                    <a:pt x="90" y="175"/>
                    <a:pt x="91" y="173"/>
                    <a:pt x="91" y="172"/>
                  </a:cubicBezTo>
                  <a:cubicBezTo>
                    <a:pt x="90" y="171"/>
                    <a:pt x="90" y="171"/>
                    <a:pt x="89" y="170"/>
                  </a:cubicBezTo>
                  <a:cubicBezTo>
                    <a:pt x="90" y="170"/>
                    <a:pt x="90" y="170"/>
                    <a:pt x="91" y="169"/>
                  </a:cubicBezTo>
                  <a:cubicBezTo>
                    <a:pt x="91" y="169"/>
                    <a:pt x="91" y="168"/>
                    <a:pt x="91" y="167"/>
                  </a:cubicBezTo>
                  <a:cubicBezTo>
                    <a:pt x="92" y="168"/>
                    <a:pt x="92" y="168"/>
                    <a:pt x="92" y="169"/>
                  </a:cubicBezTo>
                  <a:cubicBezTo>
                    <a:pt x="92" y="169"/>
                    <a:pt x="92" y="169"/>
                    <a:pt x="93" y="169"/>
                  </a:cubicBezTo>
                  <a:cubicBezTo>
                    <a:pt x="94" y="172"/>
                    <a:pt x="96" y="175"/>
                    <a:pt x="98" y="178"/>
                  </a:cubicBezTo>
                  <a:cubicBezTo>
                    <a:pt x="98" y="178"/>
                    <a:pt x="97" y="178"/>
                    <a:pt x="97" y="179"/>
                  </a:cubicBezTo>
                  <a:cubicBezTo>
                    <a:pt x="97" y="181"/>
                    <a:pt x="98" y="182"/>
                    <a:pt x="99" y="184"/>
                  </a:cubicBezTo>
                  <a:cubicBezTo>
                    <a:pt x="97" y="183"/>
                    <a:pt x="96" y="183"/>
                    <a:pt x="94" y="182"/>
                  </a:cubicBezTo>
                  <a:close/>
                  <a:moveTo>
                    <a:pt x="118" y="109"/>
                  </a:moveTo>
                  <a:cubicBezTo>
                    <a:pt x="123" y="108"/>
                    <a:pt x="131" y="100"/>
                    <a:pt x="130" y="96"/>
                  </a:cubicBezTo>
                  <a:cubicBezTo>
                    <a:pt x="130" y="96"/>
                    <a:pt x="131" y="96"/>
                    <a:pt x="131" y="95"/>
                  </a:cubicBezTo>
                  <a:cubicBezTo>
                    <a:pt x="133" y="98"/>
                    <a:pt x="134" y="101"/>
                    <a:pt x="136" y="104"/>
                  </a:cubicBezTo>
                  <a:cubicBezTo>
                    <a:pt x="126" y="113"/>
                    <a:pt x="123" y="114"/>
                    <a:pt x="118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190593A4-659D-4949-9558-1FDF6B0C0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" y="3431"/>
              <a:ext cx="37" cy="27"/>
            </a:xfrm>
            <a:custGeom>
              <a:avLst/>
              <a:gdLst>
                <a:gd name="T0" fmla="*/ 19 w 30"/>
                <a:gd name="T1" fmla="*/ 9 h 22"/>
                <a:gd name="T2" fmla="*/ 12 w 30"/>
                <a:gd name="T3" fmla="*/ 13 h 22"/>
                <a:gd name="T4" fmla="*/ 11 w 30"/>
                <a:gd name="T5" fmla="*/ 5 h 22"/>
                <a:gd name="T6" fmla="*/ 11 w 30"/>
                <a:gd name="T7" fmla="*/ 5 h 22"/>
                <a:gd name="T8" fmla="*/ 11 w 30"/>
                <a:gd name="T9" fmla="*/ 4 h 22"/>
                <a:gd name="T10" fmla="*/ 2 w 30"/>
                <a:gd name="T11" fmla="*/ 4 h 22"/>
                <a:gd name="T12" fmla="*/ 8 w 30"/>
                <a:gd name="T13" fmla="*/ 11 h 22"/>
                <a:gd name="T14" fmla="*/ 0 w 30"/>
                <a:gd name="T15" fmla="*/ 15 h 22"/>
                <a:gd name="T16" fmla="*/ 18 w 30"/>
                <a:gd name="T17" fmla="*/ 14 h 22"/>
                <a:gd name="T18" fmla="*/ 16 w 30"/>
                <a:gd name="T19" fmla="*/ 22 h 22"/>
                <a:gd name="T20" fmla="*/ 30 w 30"/>
                <a:gd name="T21" fmla="*/ 9 h 22"/>
                <a:gd name="T22" fmla="*/ 30 w 30"/>
                <a:gd name="T23" fmla="*/ 9 h 22"/>
                <a:gd name="T24" fmla="*/ 19 w 30"/>
                <a:gd name="T2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2">
                  <a:moveTo>
                    <a:pt x="19" y="9"/>
                  </a:moveTo>
                  <a:cubicBezTo>
                    <a:pt x="17" y="10"/>
                    <a:pt x="15" y="11"/>
                    <a:pt x="12" y="13"/>
                  </a:cubicBezTo>
                  <a:cubicBezTo>
                    <a:pt x="12" y="10"/>
                    <a:pt x="12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2"/>
                    <a:pt x="6" y="0"/>
                    <a:pt x="2" y="4"/>
                  </a:cubicBezTo>
                  <a:cubicBezTo>
                    <a:pt x="4" y="6"/>
                    <a:pt x="6" y="8"/>
                    <a:pt x="8" y="11"/>
                  </a:cubicBezTo>
                  <a:cubicBezTo>
                    <a:pt x="5" y="13"/>
                    <a:pt x="3" y="14"/>
                    <a:pt x="0" y="15"/>
                  </a:cubicBezTo>
                  <a:cubicBezTo>
                    <a:pt x="7" y="20"/>
                    <a:pt x="13" y="15"/>
                    <a:pt x="18" y="14"/>
                  </a:cubicBezTo>
                  <a:cubicBezTo>
                    <a:pt x="18" y="17"/>
                    <a:pt x="17" y="19"/>
                    <a:pt x="16" y="22"/>
                  </a:cubicBezTo>
                  <a:cubicBezTo>
                    <a:pt x="21" y="18"/>
                    <a:pt x="25" y="14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5" y="13"/>
                    <a:pt x="22" y="13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D6CF7CB7-3163-4B94-9679-70444DD3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" y="3381"/>
              <a:ext cx="12" cy="14"/>
            </a:xfrm>
            <a:custGeom>
              <a:avLst/>
              <a:gdLst>
                <a:gd name="T0" fmla="*/ 10 w 10"/>
                <a:gd name="T1" fmla="*/ 9 h 11"/>
                <a:gd name="T2" fmla="*/ 9 w 10"/>
                <a:gd name="T3" fmla="*/ 2 h 11"/>
                <a:gd name="T4" fmla="*/ 0 w 10"/>
                <a:gd name="T5" fmla="*/ 2 h 11"/>
                <a:gd name="T6" fmla="*/ 0 w 10"/>
                <a:gd name="T7" fmla="*/ 4 h 11"/>
                <a:gd name="T8" fmla="*/ 8 w 10"/>
                <a:gd name="T9" fmla="*/ 11 h 11"/>
                <a:gd name="T10" fmla="*/ 10 w 10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9"/>
                  </a:moveTo>
                  <a:cubicBezTo>
                    <a:pt x="9" y="6"/>
                    <a:pt x="10" y="2"/>
                    <a:pt x="9" y="2"/>
                  </a:cubicBezTo>
                  <a:cubicBezTo>
                    <a:pt x="7" y="0"/>
                    <a:pt x="3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6"/>
                    <a:pt x="5" y="8"/>
                    <a:pt x="8" y="11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2A166815-A92B-4CAE-B06A-4F0FB7016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" y="1877"/>
              <a:ext cx="21" cy="22"/>
            </a:xfrm>
            <a:custGeom>
              <a:avLst/>
              <a:gdLst>
                <a:gd name="T0" fmla="*/ 15 w 17"/>
                <a:gd name="T1" fmla="*/ 15 h 18"/>
                <a:gd name="T2" fmla="*/ 16 w 17"/>
                <a:gd name="T3" fmla="*/ 0 h 18"/>
                <a:gd name="T4" fmla="*/ 4 w 17"/>
                <a:gd name="T5" fmla="*/ 3 h 18"/>
                <a:gd name="T6" fmla="*/ 0 w 17"/>
                <a:gd name="T7" fmla="*/ 9 h 18"/>
                <a:gd name="T8" fmla="*/ 12 w 17"/>
                <a:gd name="T9" fmla="*/ 18 h 18"/>
                <a:gd name="T10" fmla="*/ 15 w 17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5" y="15"/>
                  </a:moveTo>
                  <a:cubicBezTo>
                    <a:pt x="17" y="11"/>
                    <a:pt x="16" y="5"/>
                    <a:pt x="16" y="0"/>
                  </a:cubicBezTo>
                  <a:cubicBezTo>
                    <a:pt x="12" y="1"/>
                    <a:pt x="7" y="1"/>
                    <a:pt x="4" y="3"/>
                  </a:cubicBezTo>
                  <a:cubicBezTo>
                    <a:pt x="3" y="5"/>
                    <a:pt x="2" y="7"/>
                    <a:pt x="0" y="9"/>
                  </a:cubicBezTo>
                  <a:cubicBezTo>
                    <a:pt x="4" y="12"/>
                    <a:pt x="8" y="15"/>
                    <a:pt x="12" y="18"/>
                  </a:cubicBezTo>
                  <a:cubicBezTo>
                    <a:pt x="13" y="17"/>
                    <a:pt x="14" y="16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3091E1C4-FF95-4AD2-A918-4ED7224BE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" y="1687"/>
              <a:ext cx="6" cy="12"/>
            </a:xfrm>
            <a:custGeom>
              <a:avLst/>
              <a:gdLst>
                <a:gd name="T0" fmla="*/ 2 w 5"/>
                <a:gd name="T1" fmla="*/ 0 h 10"/>
                <a:gd name="T2" fmla="*/ 0 w 5"/>
                <a:gd name="T3" fmla="*/ 0 h 10"/>
                <a:gd name="T4" fmla="*/ 1 w 5"/>
                <a:gd name="T5" fmla="*/ 8 h 10"/>
                <a:gd name="T6" fmla="*/ 0 w 5"/>
                <a:gd name="T7" fmla="*/ 9 h 10"/>
                <a:gd name="T8" fmla="*/ 5 w 5"/>
                <a:gd name="T9" fmla="*/ 10 h 10"/>
                <a:gd name="T10" fmla="*/ 2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2" y="6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1" y="10"/>
                    <a:pt x="3" y="10"/>
                    <a:pt x="5" y="10"/>
                  </a:cubicBezTo>
                  <a:cubicBezTo>
                    <a:pt x="4" y="7"/>
                    <a:pt x="3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6DF5EBDC-3CD2-4E84-83C4-399D75CBC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" y="1713"/>
              <a:ext cx="14" cy="9"/>
            </a:xfrm>
            <a:custGeom>
              <a:avLst/>
              <a:gdLst>
                <a:gd name="T0" fmla="*/ 4 w 11"/>
                <a:gd name="T1" fmla="*/ 8 h 8"/>
                <a:gd name="T2" fmla="*/ 11 w 11"/>
                <a:gd name="T3" fmla="*/ 0 h 8"/>
                <a:gd name="T4" fmla="*/ 0 w 11"/>
                <a:gd name="T5" fmla="*/ 4 h 8"/>
                <a:gd name="T6" fmla="*/ 4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cubicBezTo>
                    <a:pt x="8" y="4"/>
                    <a:pt x="11" y="2"/>
                    <a:pt x="11" y="0"/>
                  </a:cubicBezTo>
                  <a:cubicBezTo>
                    <a:pt x="8" y="1"/>
                    <a:pt x="4" y="3"/>
                    <a:pt x="0" y="4"/>
                  </a:cubicBezTo>
                  <a:cubicBezTo>
                    <a:pt x="1" y="5"/>
                    <a:pt x="2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D9D9ACA8-10CB-438C-A61B-F7418AB9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" y="1957"/>
              <a:ext cx="4" cy="4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9583C594-073A-4D4E-B7DD-A4F3C578A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1734"/>
              <a:ext cx="8" cy="8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2 w 6"/>
                <a:gd name="T5" fmla="*/ 7 h 7"/>
                <a:gd name="T6" fmla="*/ 2 w 6"/>
                <a:gd name="T7" fmla="*/ 7 h 7"/>
                <a:gd name="T8" fmla="*/ 6 w 6"/>
                <a:gd name="T9" fmla="*/ 0 h 7"/>
                <a:gd name="T10" fmla="*/ 0 w 6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4"/>
                    <a:pt x="5" y="2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A97A2D3F-696E-4BEA-8037-E4D696FB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" y="3334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0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4457E090-F92E-4310-A88A-7D16EFDA9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" y="3410"/>
              <a:ext cx="44" cy="30"/>
            </a:xfrm>
            <a:custGeom>
              <a:avLst/>
              <a:gdLst>
                <a:gd name="T0" fmla="*/ 18 w 36"/>
                <a:gd name="T1" fmla="*/ 8 h 25"/>
                <a:gd name="T2" fmla="*/ 17 w 36"/>
                <a:gd name="T3" fmla="*/ 8 h 25"/>
                <a:gd name="T4" fmla="*/ 13 w 36"/>
                <a:gd name="T5" fmla="*/ 6 h 25"/>
                <a:gd name="T6" fmla="*/ 17 w 36"/>
                <a:gd name="T7" fmla="*/ 1 h 25"/>
                <a:gd name="T8" fmla="*/ 9 w 36"/>
                <a:gd name="T9" fmla="*/ 0 h 25"/>
                <a:gd name="T10" fmla="*/ 4 w 36"/>
                <a:gd name="T11" fmla="*/ 15 h 25"/>
                <a:gd name="T12" fmla="*/ 0 w 36"/>
                <a:gd name="T13" fmla="*/ 14 h 25"/>
                <a:gd name="T14" fmla="*/ 0 w 36"/>
                <a:gd name="T15" fmla="*/ 21 h 25"/>
                <a:gd name="T16" fmla="*/ 0 w 36"/>
                <a:gd name="T17" fmla="*/ 22 h 25"/>
                <a:gd name="T18" fmla="*/ 17 w 36"/>
                <a:gd name="T19" fmla="*/ 8 h 25"/>
                <a:gd name="T20" fmla="*/ 18 w 36"/>
                <a:gd name="T21" fmla="*/ 8 h 25"/>
                <a:gd name="T22" fmla="*/ 25 w 36"/>
                <a:gd name="T23" fmla="*/ 13 h 25"/>
                <a:gd name="T24" fmla="*/ 29 w 36"/>
                <a:gd name="T25" fmla="*/ 11 h 25"/>
                <a:gd name="T26" fmla="*/ 30 w 36"/>
                <a:gd name="T27" fmla="*/ 12 h 25"/>
                <a:gd name="T28" fmla="*/ 27 w 36"/>
                <a:gd name="T29" fmla="*/ 17 h 25"/>
                <a:gd name="T30" fmla="*/ 13 w 36"/>
                <a:gd name="T31" fmla="*/ 18 h 25"/>
                <a:gd name="T32" fmla="*/ 15 w 36"/>
                <a:gd name="T33" fmla="*/ 25 h 25"/>
                <a:gd name="T34" fmla="*/ 21 w 36"/>
                <a:gd name="T35" fmla="*/ 24 h 25"/>
                <a:gd name="T36" fmla="*/ 36 w 36"/>
                <a:gd name="T37" fmla="*/ 8 h 25"/>
                <a:gd name="T38" fmla="*/ 32 w 36"/>
                <a:gd name="T39" fmla="*/ 8 h 25"/>
                <a:gd name="T40" fmla="*/ 18 w 3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25">
                  <a:moveTo>
                    <a:pt x="18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4" y="7"/>
                    <a:pt x="13" y="6"/>
                  </a:cubicBezTo>
                  <a:cubicBezTo>
                    <a:pt x="14" y="5"/>
                    <a:pt x="15" y="3"/>
                    <a:pt x="17" y="1"/>
                  </a:cubicBezTo>
                  <a:cubicBezTo>
                    <a:pt x="13" y="1"/>
                    <a:pt x="10" y="0"/>
                    <a:pt x="9" y="0"/>
                  </a:cubicBezTo>
                  <a:cubicBezTo>
                    <a:pt x="7" y="6"/>
                    <a:pt x="6" y="11"/>
                    <a:pt x="4" y="15"/>
                  </a:cubicBezTo>
                  <a:cubicBezTo>
                    <a:pt x="3" y="15"/>
                    <a:pt x="2" y="14"/>
                    <a:pt x="0" y="14"/>
                  </a:cubicBezTo>
                  <a:cubicBezTo>
                    <a:pt x="0" y="17"/>
                    <a:pt x="0" y="19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9"/>
                    <a:pt x="13" y="15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10"/>
                    <a:pt x="22" y="11"/>
                    <a:pt x="25" y="13"/>
                  </a:cubicBezTo>
                  <a:cubicBezTo>
                    <a:pt x="26" y="13"/>
                    <a:pt x="28" y="12"/>
                    <a:pt x="29" y="11"/>
                  </a:cubicBezTo>
                  <a:cubicBezTo>
                    <a:pt x="29" y="11"/>
                    <a:pt x="30" y="11"/>
                    <a:pt x="30" y="12"/>
                  </a:cubicBezTo>
                  <a:cubicBezTo>
                    <a:pt x="29" y="14"/>
                    <a:pt x="27" y="16"/>
                    <a:pt x="27" y="17"/>
                  </a:cubicBezTo>
                  <a:cubicBezTo>
                    <a:pt x="22" y="17"/>
                    <a:pt x="18" y="18"/>
                    <a:pt x="13" y="18"/>
                  </a:cubicBezTo>
                  <a:cubicBezTo>
                    <a:pt x="14" y="21"/>
                    <a:pt x="14" y="23"/>
                    <a:pt x="15" y="25"/>
                  </a:cubicBezTo>
                  <a:cubicBezTo>
                    <a:pt x="17" y="25"/>
                    <a:pt x="19" y="24"/>
                    <a:pt x="21" y="24"/>
                  </a:cubicBezTo>
                  <a:cubicBezTo>
                    <a:pt x="26" y="19"/>
                    <a:pt x="31" y="14"/>
                    <a:pt x="36" y="8"/>
                  </a:cubicBezTo>
                  <a:cubicBezTo>
                    <a:pt x="35" y="8"/>
                    <a:pt x="33" y="8"/>
                    <a:pt x="32" y="8"/>
                  </a:cubicBezTo>
                  <a:cubicBezTo>
                    <a:pt x="27" y="7"/>
                    <a:pt x="22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3AFA53C1-E2D9-41B5-9240-FD8E8AD4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1720"/>
              <a:ext cx="681" cy="688"/>
            </a:xfrm>
            <a:custGeom>
              <a:avLst/>
              <a:gdLst>
                <a:gd name="T0" fmla="*/ 440 w 552"/>
                <a:gd name="T1" fmla="*/ 65 h 557"/>
                <a:gd name="T2" fmla="*/ 440 w 552"/>
                <a:gd name="T3" fmla="*/ 65 h 557"/>
                <a:gd name="T4" fmla="*/ 433 w 552"/>
                <a:gd name="T5" fmla="*/ 61 h 557"/>
                <a:gd name="T6" fmla="*/ 443 w 552"/>
                <a:gd name="T7" fmla="*/ 53 h 557"/>
                <a:gd name="T8" fmla="*/ 439 w 552"/>
                <a:gd name="T9" fmla="*/ 45 h 557"/>
                <a:gd name="T10" fmla="*/ 441 w 552"/>
                <a:gd name="T11" fmla="*/ 44 h 557"/>
                <a:gd name="T12" fmla="*/ 452 w 552"/>
                <a:gd name="T13" fmla="*/ 52 h 557"/>
                <a:gd name="T14" fmla="*/ 451 w 552"/>
                <a:gd name="T15" fmla="*/ 59 h 557"/>
                <a:gd name="T16" fmla="*/ 451 w 552"/>
                <a:gd name="T17" fmla="*/ 59 h 557"/>
                <a:gd name="T18" fmla="*/ 466 w 552"/>
                <a:gd name="T19" fmla="*/ 52 h 557"/>
                <a:gd name="T20" fmla="*/ 466 w 552"/>
                <a:gd name="T21" fmla="*/ 52 h 557"/>
                <a:gd name="T22" fmla="*/ 460 w 552"/>
                <a:gd name="T23" fmla="*/ 51 h 557"/>
                <a:gd name="T24" fmla="*/ 466 w 552"/>
                <a:gd name="T25" fmla="*/ 40 h 557"/>
                <a:gd name="T26" fmla="*/ 467 w 552"/>
                <a:gd name="T27" fmla="*/ 40 h 557"/>
                <a:gd name="T28" fmla="*/ 467 w 552"/>
                <a:gd name="T29" fmla="*/ 51 h 557"/>
                <a:gd name="T30" fmla="*/ 505 w 552"/>
                <a:gd name="T31" fmla="*/ 35 h 557"/>
                <a:gd name="T32" fmla="*/ 510 w 552"/>
                <a:gd name="T33" fmla="*/ 29 h 557"/>
                <a:gd name="T34" fmla="*/ 509 w 552"/>
                <a:gd name="T35" fmla="*/ 33 h 557"/>
                <a:gd name="T36" fmla="*/ 509 w 552"/>
                <a:gd name="T37" fmla="*/ 33 h 557"/>
                <a:gd name="T38" fmla="*/ 552 w 552"/>
                <a:gd name="T39" fmla="*/ 17 h 557"/>
                <a:gd name="T40" fmla="*/ 552 w 552"/>
                <a:gd name="T41" fmla="*/ 17 h 557"/>
                <a:gd name="T42" fmla="*/ 540 w 552"/>
                <a:gd name="T43" fmla="*/ 15 h 557"/>
                <a:gd name="T44" fmla="*/ 535 w 552"/>
                <a:gd name="T45" fmla="*/ 20 h 557"/>
                <a:gd name="T46" fmla="*/ 528 w 552"/>
                <a:gd name="T47" fmla="*/ 10 h 557"/>
                <a:gd name="T48" fmla="*/ 526 w 552"/>
                <a:gd name="T49" fmla="*/ 11 h 557"/>
                <a:gd name="T50" fmla="*/ 528 w 552"/>
                <a:gd name="T51" fmla="*/ 17 h 557"/>
                <a:gd name="T52" fmla="*/ 520 w 552"/>
                <a:gd name="T53" fmla="*/ 15 h 557"/>
                <a:gd name="T54" fmla="*/ 522 w 552"/>
                <a:gd name="T55" fmla="*/ 7 h 557"/>
                <a:gd name="T56" fmla="*/ 522 w 552"/>
                <a:gd name="T57" fmla="*/ 0 h 557"/>
                <a:gd name="T58" fmla="*/ 495 w 552"/>
                <a:gd name="T59" fmla="*/ 10 h 557"/>
                <a:gd name="T60" fmla="*/ 502 w 552"/>
                <a:gd name="T61" fmla="*/ 17 h 557"/>
                <a:gd name="T62" fmla="*/ 504 w 552"/>
                <a:gd name="T63" fmla="*/ 26 h 557"/>
                <a:gd name="T64" fmla="*/ 486 w 552"/>
                <a:gd name="T65" fmla="*/ 25 h 557"/>
                <a:gd name="T66" fmla="*/ 485 w 552"/>
                <a:gd name="T67" fmla="*/ 23 h 557"/>
                <a:gd name="T68" fmla="*/ 491 w 552"/>
                <a:gd name="T69" fmla="*/ 21 h 557"/>
                <a:gd name="T70" fmla="*/ 490 w 552"/>
                <a:gd name="T71" fmla="*/ 20 h 557"/>
                <a:gd name="T72" fmla="*/ 488 w 552"/>
                <a:gd name="T73" fmla="*/ 18 h 557"/>
                <a:gd name="T74" fmla="*/ 488 w 552"/>
                <a:gd name="T75" fmla="*/ 18 h 557"/>
                <a:gd name="T76" fmla="*/ 488 w 552"/>
                <a:gd name="T77" fmla="*/ 18 h 557"/>
                <a:gd name="T78" fmla="*/ 484 w 552"/>
                <a:gd name="T79" fmla="*/ 14 h 557"/>
                <a:gd name="T80" fmla="*/ 484 w 552"/>
                <a:gd name="T81" fmla="*/ 14 h 557"/>
                <a:gd name="T82" fmla="*/ 341 w 552"/>
                <a:gd name="T83" fmla="*/ 92 h 557"/>
                <a:gd name="T84" fmla="*/ 341 w 552"/>
                <a:gd name="T85" fmla="*/ 92 h 557"/>
                <a:gd name="T86" fmla="*/ 355 w 552"/>
                <a:gd name="T87" fmla="*/ 93 h 557"/>
                <a:gd name="T88" fmla="*/ 358 w 552"/>
                <a:gd name="T89" fmla="*/ 94 h 557"/>
                <a:gd name="T90" fmla="*/ 359 w 552"/>
                <a:gd name="T91" fmla="*/ 101 h 557"/>
                <a:gd name="T92" fmla="*/ 345 w 552"/>
                <a:gd name="T93" fmla="*/ 106 h 557"/>
                <a:gd name="T94" fmla="*/ 335 w 552"/>
                <a:gd name="T95" fmla="*/ 95 h 557"/>
                <a:gd name="T96" fmla="*/ 0 w 552"/>
                <a:gd name="T97" fmla="*/ 557 h 557"/>
                <a:gd name="T98" fmla="*/ 28 w 552"/>
                <a:gd name="T99" fmla="*/ 557 h 557"/>
                <a:gd name="T100" fmla="*/ 440 w 552"/>
                <a:gd name="T101" fmla="*/ 6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2" h="557">
                  <a:moveTo>
                    <a:pt x="440" y="65"/>
                  </a:moveTo>
                  <a:cubicBezTo>
                    <a:pt x="440" y="65"/>
                    <a:pt x="440" y="65"/>
                    <a:pt x="440" y="65"/>
                  </a:cubicBezTo>
                  <a:cubicBezTo>
                    <a:pt x="437" y="63"/>
                    <a:pt x="435" y="62"/>
                    <a:pt x="433" y="61"/>
                  </a:cubicBezTo>
                  <a:cubicBezTo>
                    <a:pt x="437" y="58"/>
                    <a:pt x="440" y="55"/>
                    <a:pt x="443" y="53"/>
                  </a:cubicBezTo>
                  <a:cubicBezTo>
                    <a:pt x="442" y="50"/>
                    <a:pt x="440" y="48"/>
                    <a:pt x="439" y="45"/>
                  </a:cubicBezTo>
                  <a:cubicBezTo>
                    <a:pt x="439" y="45"/>
                    <a:pt x="440" y="44"/>
                    <a:pt x="441" y="44"/>
                  </a:cubicBezTo>
                  <a:cubicBezTo>
                    <a:pt x="444" y="46"/>
                    <a:pt x="448" y="49"/>
                    <a:pt x="452" y="52"/>
                  </a:cubicBezTo>
                  <a:cubicBezTo>
                    <a:pt x="451" y="54"/>
                    <a:pt x="451" y="56"/>
                    <a:pt x="451" y="59"/>
                  </a:cubicBezTo>
                  <a:cubicBezTo>
                    <a:pt x="451" y="59"/>
                    <a:pt x="451" y="59"/>
                    <a:pt x="451" y="59"/>
                  </a:cubicBezTo>
                  <a:cubicBezTo>
                    <a:pt x="456" y="57"/>
                    <a:pt x="461" y="54"/>
                    <a:pt x="466" y="52"/>
                  </a:cubicBezTo>
                  <a:cubicBezTo>
                    <a:pt x="466" y="52"/>
                    <a:pt x="466" y="52"/>
                    <a:pt x="466" y="52"/>
                  </a:cubicBezTo>
                  <a:cubicBezTo>
                    <a:pt x="464" y="51"/>
                    <a:pt x="462" y="51"/>
                    <a:pt x="460" y="51"/>
                  </a:cubicBezTo>
                  <a:cubicBezTo>
                    <a:pt x="462" y="47"/>
                    <a:pt x="464" y="44"/>
                    <a:pt x="466" y="40"/>
                  </a:cubicBezTo>
                  <a:cubicBezTo>
                    <a:pt x="466" y="40"/>
                    <a:pt x="466" y="40"/>
                    <a:pt x="467" y="40"/>
                  </a:cubicBezTo>
                  <a:cubicBezTo>
                    <a:pt x="467" y="44"/>
                    <a:pt x="467" y="48"/>
                    <a:pt x="467" y="51"/>
                  </a:cubicBezTo>
                  <a:cubicBezTo>
                    <a:pt x="480" y="45"/>
                    <a:pt x="492" y="40"/>
                    <a:pt x="505" y="35"/>
                  </a:cubicBezTo>
                  <a:cubicBezTo>
                    <a:pt x="506" y="33"/>
                    <a:pt x="507" y="31"/>
                    <a:pt x="510" y="29"/>
                  </a:cubicBezTo>
                  <a:cubicBezTo>
                    <a:pt x="510" y="30"/>
                    <a:pt x="510" y="32"/>
                    <a:pt x="509" y="33"/>
                  </a:cubicBezTo>
                  <a:cubicBezTo>
                    <a:pt x="509" y="33"/>
                    <a:pt x="509" y="33"/>
                    <a:pt x="509" y="33"/>
                  </a:cubicBezTo>
                  <a:cubicBezTo>
                    <a:pt x="524" y="27"/>
                    <a:pt x="538" y="22"/>
                    <a:pt x="552" y="17"/>
                  </a:cubicBezTo>
                  <a:cubicBezTo>
                    <a:pt x="552" y="17"/>
                    <a:pt x="552" y="17"/>
                    <a:pt x="552" y="17"/>
                  </a:cubicBezTo>
                  <a:cubicBezTo>
                    <a:pt x="548" y="16"/>
                    <a:pt x="545" y="16"/>
                    <a:pt x="540" y="15"/>
                  </a:cubicBezTo>
                  <a:cubicBezTo>
                    <a:pt x="535" y="20"/>
                    <a:pt x="535" y="20"/>
                    <a:pt x="535" y="20"/>
                  </a:cubicBezTo>
                  <a:cubicBezTo>
                    <a:pt x="532" y="16"/>
                    <a:pt x="530" y="13"/>
                    <a:pt x="528" y="10"/>
                  </a:cubicBezTo>
                  <a:cubicBezTo>
                    <a:pt x="527" y="10"/>
                    <a:pt x="526" y="10"/>
                    <a:pt x="526" y="11"/>
                  </a:cubicBezTo>
                  <a:cubicBezTo>
                    <a:pt x="526" y="12"/>
                    <a:pt x="527" y="14"/>
                    <a:pt x="528" y="17"/>
                  </a:cubicBezTo>
                  <a:cubicBezTo>
                    <a:pt x="525" y="16"/>
                    <a:pt x="523" y="15"/>
                    <a:pt x="520" y="15"/>
                  </a:cubicBezTo>
                  <a:cubicBezTo>
                    <a:pt x="521" y="12"/>
                    <a:pt x="522" y="10"/>
                    <a:pt x="522" y="7"/>
                  </a:cubicBezTo>
                  <a:cubicBezTo>
                    <a:pt x="523" y="5"/>
                    <a:pt x="522" y="2"/>
                    <a:pt x="522" y="0"/>
                  </a:cubicBezTo>
                  <a:cubicBezTo>
                    <a:pt x="513" y="3"/>
                    <a:pt x="504" y="6"/>
                    <a:pt x="495" y="10"/>
                  </a:cubicBezTo>
                  <a:cubicBezTo>
                    <a:pt x="496" y="14"/>
                    <a:pt x="494" y="19"/>
                    <a:pt x="502" y="17"/>
                  </a:cubicBezTo>
                  <a:cubicBezTo>
                    <a:pt x="502" y="20"/>
                    <a:pt x="503" y="23"/>
                    <a:pt x="504" y="26"/>
                  </a:cubicBezTo>
                  <a:cubicBezTo>
                    <a:pt x="498" y="26"/>
                    <a:pt x="492" y="25"/>
                    <a:pt x="486" y="25"/>
                  </a:cubicBezTo>
                  <a:cubicBezTo>
                    <a:pt x="485" y="24"/>
                    <a:pt x="485" y="24"/>
                    <a:pt x="485" y="23"/>
                  </a:cubicBezTo>
                  <a:cubicBezTo>
                    <a:pt x="487" y="23"/>
                    <a:pt x="489" y="22"/>
                    <a:pt x="491" y="21"/>
                  </a:cubicBezTo>
                  <a:cubicBezTo>
                    <a:pt x="490" y="21"/>
                    <a:pt x="490" y="20"/>
                    <a:pt x="490" y="20"/>
                  </a:cubicBezTo>
                  <a:cubicBezTo>
                    <a:pt x="489" y="19"/>
                    <a:pt x="489" y="19"/>
                    <a:pt x="488" y="1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7" y="17"/>
                    <a:pt x="485" y="16"/>
                    <a:pt x="484" y="14"/>
                  </a:cubicBezTo>
                  <a:cubicBezTo>
                    <a:pt x="484" y="14"/>
                    <a:pt x="484" y="14"/>
                    <a:pt x="484" y="14"/>
                  </a:cubicBezTo>
                  <a:cubicBezTo>
                    <a:pt x="434" y="36"/>
                    <a:pt x="386" y="62"/>
                    <a:pt x="341" y="92"/>
                  </a:cubicBezTo>
                  <a:cubicBezTo>
                    <a:pt x="341" y="92"/>
                    <a:pt x="341" y="92"/>
                    <a:pt x="341" y="92"/>
                  </a:cubicBezTo>
                  <a:cubicBezTo>
                    <a:pt x="345" y="94"/>
                    <a:pt x="350" y="95"/>
                    <a:pt x="355" y="93"/>
                  </a:cubicBezTo>
                  <a:cubicBezTo>
                    <a:pt x="356" y="93"/>
                    <a:pt x="358" y="93"/>
                    <a:pt x="358" y="94"/>
                  </a:cubicBezTo>
                  <a:cubicBezTo>
                    <a:pt x="359" y="96"/>
                    <a:pt x="359" y="98"/>
                    <a:pt x="359" y="101"/>
                  </a:cubicBezTo>
                  <a:cubicBezTo>
                    <a:pt x="351" y="97"/>
                    <a:pt x="347" y="101"/>
                    <a:pt x="345" y="106"/>
                  </a:cubicBezTo>
                  <a:cubicBezTo>
                    <a:pt x="340" y="103"/>
                    <a:pt x="340" y="97"/>
                    <a:pt x="335" y="95"/>
                  </a:cubicBezTo>
                  <a:cubicBezTo>
                    <a:pt x="176" y="205"/>
                    <a:pt x="55" y="367"/>
                    <a:pt x="0" y="557"/>
                  </a:cubicBezTo>
                  <a:cubicBezTo>
                    <a:pt x="28" y="557"/>
                    <a:pt x="28" y="557"/>
                    <a:pt x="28" y="557"/>
                  </a:cubicBezTo>
                  <a:cubicBezTo>
                    <a:pt x="92" y="343"/>
                    <a:pt x="243" y="165"/>
                    <a:pt x="4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313127DE-8E05-47FB-B176-9CE0F9654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" y="2408"/>
              <a:ext cx="672" cy="58"/>
            </a:xfrm>
            <a:custGeom>
              <a:avLst/>
              <a:gdLst>
                <a:gd name="T0" fmla="*/ 0 w 545"/>
                <a:gd name="T1" fmla="*/ 0 h 47"/>
                <a:gd name="T2" fmla="*/ 11 w 545"/>
                <a:gd name="T3" fmla="*/ 27 h 47"/>
                <a:gd name="T4" fmla="*/ 277 w 545"/>
                <a:gd name="T5" fmla="*/ 27 h 47"/>
                <a:gd name="T6" fmla="*/ 305 w 545"/>
                <a:gd name="T7" fmla="*/ 27 h 47"/>
                <a:gd name="T8" fmla="*/ 518 w 545"/>
                <a:gd name="T9" fmla="*/ 27 h 47"/>
                <a:gd name="T10" fmla="*/ 518 w 545"/>
                <a:gd name="T11" fmla="*/ 43 h 47"/>
                <a:gd name="T12" fmla="*/ 540 w 545"/>
                <a:gd name="T13" fmla="*/ 47 h 47"/>
                <a:gd name="T14" fmla="*/ 545 w 545"/>
                <a:gd name="T15" fmla="*/ 44 h 47"/>
                <a:gd name="T16" fmla="*/ 545 w 545"/>
                <a:gd name="T17" fmla="*/ 14 h 47"/>
                <a:gd name="T18" fmla="*/ 545 w 545"/>
                <a:gd name="T19" fmla="*/ 3 h 47"/>
                <a:gd name="T20" fmla="*/ 545 w 545"/>
                <a:gd name="T21" fmla="*/ 0 h 47"/>
                <a:gd name="T22" fmla="*/ 297 w 545"/>
                <a:gd name="T23" fmla="*/ 0 h 47"/>
                <a:gd name="T24" fmla="*/ 270 w 545"/>
                <a:gd name="T25" fmla="*/ 0 h 47"/>
                <a:gd name="T26" fmla="*/ 0 w 545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5" h="47">
                  <a:moveTo>
                    <a:pt x="0" y="0"/>
                  </a:moveTo>
                  <a:cubicBezTo>
                    <a:pt x="4" y="9"/>
                    <a:pt x="8" y="18"/>
                    <a:pt x="11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305" y="27"/>
                    <a:pt x="305" y="27"/>
                    <a:pt x="305" y="27"/>
                  </a:cubicBezTo>
                  <a:cubicBezTo>
                    <a:pt x="518" y="27"/>
                    <a:pt x="518" y="27"/>
                    <a:pt x="518" y="27"/>
                  </a:cubicBezTo>
                  <a:cubicBezTo>
                    <a:pt x="518" y="43"/>
                    <a:pt x="518" y="43"/>
                    <a:pt x="518" y="43"/>
                  </a:cubicBezTo>
                  <a:cubicBezTo>
                    <a:pt x="531" y="40"/>
                    <a:pt x="538" y="41"/>
                    <a:pt x="540" y="47"/>
                  </a:cubicBezTo>
                  <a:cubicBezTo>
                    <a:pt x="541" y="46"/>
                    <a:pt x="543" y="45"/>
                    <a:pt x="545" y="44"/>
                  </a:cubicBezTo>
                  <a:cubicBezTo>
                    <a:pt x="545" y="14"/>
                    <a:pt x="545" y="14"/>
                    <a:pt x="545" y="14"/>
                  </a:cubicBezTo>
                  <a:cubicBezTo>
                    <a:pt x="540" y="11"/>
                    <a:pt x="541" y="9"/>
                    <a:pt x="545" y="3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6" name="Freeform 129">
              <a:extLst>
                <a:ext uri="{FF2B5EF4-FFF2-40B4-BE49-F238E27FC236}">
                  <a16:creationId xmlns:a16="http://schemas.microsoft.com/office/drawing/2014/main" id="{91ACEBD5-EF38-42FC-A6EA-FE9127731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2735"/>
              <a:ext cx="2" cy="5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0 h 4"/>
                <a:gd name="T4" fmla="*/ 1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1203CEF2-2E1B-4D53-9085-82FC952DC2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408"/>
              <a:ext cx="731" cy="138"/>
            </a:xfrm>
            <a:custGeom>
              <a:avLst/>
              <a:gdLst>
                <a:gd name="T0" fmla="*/ 15 w 592"/>
                <a:gd name="T1" fmla="*/ 96 h 112"/>
                <a:gd name="T2" fmla="*/ 26 w 592"/>
                <a:gd name="T3" fmla="*/ 102 h 112"/>
                <a:gd name="T4" fmla="*/ 26 w 592"/>
                <a:gd name="T5" fmla="*/ 97 h 112"/>
                <a:gd name="T6" fmla="*/ 27 w 592"/>
                <a:gd name="T7" fmla="*/ 97 h 112"/>
                <a:gd name="T8" fmla="*/ 27 w 592"/>
                <a:gd name="T9" fmla="*/ 27 h 112"/>
                <a:gd name="T10" fmla="*/ 287 w 592"/>
                <a:gd name="T11" fmla="*/ 27 h 112"/>
                <a:gd name="T12" fmla="*/ 315 w 592"/>
                <a:gd name="T13" fmla="*/ 27 h 112"/>
                <a:gd name="T14" fmla="*/ 581 w 592"/>
                <a:gd name="T15" fmla="*/ 27 h 112"/>
                <a:gd name="T16" fmla="*/ 592 w 592"/>
                <a:gd name="T17" fmla="*/ 0 h 112"/>
                <a:gd name="T18" fmla="*/ 322 w 592"/>
                <a:gd name="T19" fmla="*/ 0 h 112"/>
                <a:gd name="T20" fmla="*/ 294 w 592"/>
                <a:gd name="T21" fmla="*/ 0 h 112"/>
                <a:gd name="T22" fmla="*/ 0 w 592"/>
                <a:gd name="T23" fmla="*/ 0 h 112"/>
                <a:gd name="T24" fmla="*/ 0 w 592"/>
                <a:gd name="T25" fmla="*/ 107 h 112"/>
                <a:gd name="T26" fmla="*/ 15 w 592"/>
                <a:gd name="T27" fmla="*/ 96 h 112"/>
                <a:gd name="T28" fmla="*/ 10 w 592"/>
                <a:gd name="T29" fmla="*/ 53 h 112"/>
                <a:gd name="T30" fmla="*/ 15 w 592"/>
                <a:gd name="T31" fmla="*/ 54 h 112"/>
                <a:gd name="T32" fmla="*/ 11 w 592"/>
                <a:gd name="T33" fmla="*/ 58 h 112"/>
                <a:gd name="T34" fmla="*/ 22 w 592"/>
                <a:gd name="T35" fmla="*/ 62 h 112"/>
                <a:gd name="T36" fmla="*/ 17 w 592"/>
                <a:gd name="T37" fmla="*/ 74 h 112"/>
                <a:gd name="T38" fmla="*/ 6 w 592"/>
                <a:gd name="T39" fmla="*/ 72 h 112"/>
                <a:gd name="T40" fmla="*/ 9 w 592"/>
                <a:gd name="T41" fmla="*/ 66 h 112"/>
                <a:gd name="T42" fmla="*/ 3 w 592"/>
                <a:gd name="T43" fmla="*/ 62 h 112"/>
                <a:gd name="T44" fmla="*/ 10 w 592"/>
                <a:gd name="T45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112">
                  <a:moveTo>
                    <a:pt x="15" y="96"/>
                  </a:moveTo>
                  <a:cubicBezTo>
                    <a:pt x="18" y="98"/>
                    <a:pt x="22" y="100"/>
                    <a:pt x="26" y="102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7" y="9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7" y="27"/>
                    <a:pt x="287" y="27"/>
                    <a:pt x="287" y="27"/>
                  </a:cubicBezTo>
                  <a:cubicBezTo>
                    <a:pt x="315" y="27"/>
                    <a:pt x="315" y="27"/>
                    <a:pt x="315" y="27"/>
                  </a:cubicBezTo>
                  <a:cubicBezTo>
                    <a:pt x="581" y="27"/>
                    <a:pt x="581" y="27"/>
                    <a:pt x="581" y="27"/>
                  </a:cubicBezTo>
                  <a:cubicBezTo>
                    <a:pt x="584" y="18"/>
                    <a:pt x="588" y="9"/>
                    <a:pt x="592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2" y="112"/>
                    <a:pt x="12" y="102"/>
                    <a:pt x="15" y="96"/>
                  </a:cubicBezTo>
                  <a:close/>
                  <a:moveTo>
                    <a:pt x="10" y="53"/>
                  </a:moveTo>
                  <a:cubicBezTo>
                    <a:pt x="11" y="53"/>
                    <a:pt x="13" y="53"/>
                    <a:pt x="15" y="54"/>
                  </a:cubicBezTo>
                  <a:cubicBezTo>
                    <a:pt x="14" y="55"/>
                    <a:pt x="13" y="56"/>
                    <a:pt x="11" y="58"/>
                  </a:cubicBezTo>
                  <a:cubicBezTo>
                    <a:pt x="15" y="59"/>
                    <a:pt x="18" y="61"/>
                    <a:pt x="22" y="62"/>
                  </a:cubicBezTo>
                  <a:cubicBezTo>
                    <a:pt x="20" y="65"/>
                    <a:pt x="19" y="69"/>
                    <a:pt x="17" y="74"/>
                  </a:cubicBezTo>
                  <a:cubicBezTo>
                    <a:pt x="13" y="73"/>
                    <a:pt x="10" y="73"/>
                    <a:pt x="6" y="72"/>
                  </a:cubicBezTo>
                  <a:cubicBezTo>
                    <a:pt x="7" y="70"/>
                    <a:pt x="9" y="68"/>
                    <a:pt x="9" y="66"/>
                  </a:cubicBezTo>
                  <a:cubicBezTo>
                    <a:pt x="8" y="64"/>
                    <a:pt x="5" y="63"/>
                    <a:pt x="3" y="62"/>
                  </a:cubicBezTo>
                  <a:cubicBezTo>
                    <a:pt x="6" y="59"/>
                    <a:pt x="8" y="56"/>
                    <a:pt x="1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A888BADA-61E4-44B3-B06F-18CF959EF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" y="2861"/>
              <a:ext cx="677" cy="141"/>
            </a:xfrm>
            <a:custGeom>
              <a:avLst/>
              <a:gdLst>
                <a:gd name="T0" fmla="*/ 545 w 549"/>
                <a:gd name="T1" fmla="*/ 22 h 114"/>
                <a:gd name="T2" fmla="*/ 522 w 549"/>
                <a:gd name="T3" fmla="*/ 45 h 114"/>
                <a:gd name="T4" fmla="*/ 522 w 549"/>
                <a:gd name="T5" fmla="*/ 87 h 114"/>
                <a:gd name="T6" fmla="*/ 306 w 549"/>
                <a:gd name="T7" fmla="*/ 87 h 114"/>
                <a:gd name="T8" fmla="*/ 279 w 549"/>
                <a:gd name="T9" fmla="*/ 87 h 114"/>
                <a:gd name="T10" fmla="*/ 12 w 549"/>
                <a:gd name="T11" fmla="*/ 87 h 114"/>
                <a:gd name="T12" fmla="*/ 0 w 549"/>
                <a:gd name="T13" fmla="*/ 114 h 114"/>
                <a:gd name="T14" fmla="*/ 271 w 549"/>
                <a:gd name="T15" fmla="*/ 114 h 114"/>
                <a:gd name="T16" fmla="*/ 299 w 549"/>
                <a:gd name="T17" fmla="*/ 114 h 114"/>
                <a:gd name="T18" fmla="*/ 549 w 549"/>
                <a:gd name="T19" fmla="*/ 114 h 114"/>
                <a:gd name="T20" fmla="*/ 549 w 549"/>
                <a:gd name="T21" fmla="*/ 0 h 114"/>
                <a:gd name="T22" fmla="*/ 548 w 549"/>
                <a:gd name="T23" fmla="*/ 0 h 114"/>
                <a:gd name="T24" fmla="*/ 545 w 549"/>
                <a:gd name="T2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14">
                  <a:moveTo>
                    <a:pt x="545" y="22"/>
                  </a:moveTo>
                  <a:cubicBezTo>
                    <a:pt x="537" y="30"/>
                    <a:pt x="529" y="37"/>
                    <a:pt x="522" y="45"/>
                  </a:cubicBezTo>
                  <a:cubicBezTo>
                    <a:pt x="522" y="87"/>
                    <a:pt x="522" y="87"/>
                    <a:pt x="522" y="87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8" y="96"/>
                    <a:pt x="4" y="105"/>
                    <a:pt x="0" y="114"/>
                  </a:cubicBezTo>
                  <a:cubicBezTo>
                    <a:pt x="271" y="114"/>
                    <a:pt x="271" y="114"/>
                    <a:pt x="271" y="114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549" y="114"/>
                    <a:pt x="549" y="114"/>
                    <a:pt x="549" y="114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540" y="8"/>
                    <a:pt x="543" y="15"/>
                    <a:pt x="54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061DAECC-54F9-42C2-B6F2-553ED089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612"/>
              <a:ext cx="22" cy="33"/>
            </a:xfrm>
            <a:custGeom>
              <a:avLst/>
              <a:gdLst>
                <a:gd name="T0" fmla="*/ 1 w 18"/>
                <a:gd name="T1" fmla="*/ 13 h 27"/>
                <a:gd name="T2" fmla="*/ 0 w 18"/>
                <a:gd name="T3" fmla="*/ 13 h 27"/>
                <a:gd name="T4" fmla="*/ 0 w 18"/>
                <a:gd name="T5" fmla="*/ 21 h 27"/>
                <a:gd name="T6" fmla="*/ 6 w 18"/>
                <a:gd name="T7" fmla="*/ 27 h 27"/>
                <a:gd name="T8" fmla="*/ 13 w 18"/>
                <a:gd name="T9" fmla="*/ 20 h 27"/>
                <a:gd name="T10" fmla="*/ 5 w 18"/>
                <a:gd name="T11" fmla="*/ 20 h 27"/>
                <a:gd name="T12" fmla="*/ 18 w 18"/>
                <a:gd name="T13" fmla="*/ 2 h 27"/>
                <a:gd name="T14" fmla="*/ 1 w 18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7">
                  <a:moveTo>
                    <a:pt x="1" y="13"/>
                  </a:moveTo>
                  <a:cubicBezTo>
                    <a:pt x="1" y="13"/>
                    <a:pt x="0" y="13"/>
                    <a:pt x="0" y="1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9" y="25"/>
                    <a:pt x="10" y="23"/>
                    <a:pt x="13" y="20"/>
                  </a:cubicBezTo>
                  <a:cubicBezTo>
                    <a:pt x="9" y="20"/>
                    <a:pt x="7" y="20"/>
                    <a:pt x="5" y="20"/>
                  </a:cubicBezTo>
                  <a:cubicBezTo>
                    <a:pt x="4" y="10"/>
                    <a:pt x="14" y="8"/>
                    <a:pt x="18" y="2"/>
                  </a:cubicBezTo>
                  <a:cubicBezTo>
                    <a:pt x="8" y="0"/>
                    <a:pt x="5" y="7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9AC3F68F-A7CD-45A4-8938-7C246A3A2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470"/>
              <a:ext cx="33" cy="87"/>
            </a:xfrm>
            <a:custGeom>
              <a:avLst/>
              <a:gdLst>
                <a:gd name="T0" fmla="*/ 16 w 27"/>
                <a:gd name="T1" fmla="*/ 0 h 71"/>
                <a:gd name="T2" fmla="*/ 13 w 27"/>
                <a:gd name="T3" fmla="*/ 11 h 71"/>
                <a:gd name="T4" fmla="*/ 20 w 27"/>
                <a:gd name="T5" fmla="*/ 19 h 71"/>
                <a:gd name="T6" fmla="*/ 15 w 27"/>
                <a:gd name="T7" fmla="*/ 22 h 71"/>
                <a:gd name="T8" fmla="*/ 12 w 27"/>
                <a:gd name="T9" fmla="*/ 26 h 71"/>
                <a:gd name="T10" fmla="*/ 7 w 27"/>
                <a:gd name="T11" fmla="*/ 12 h 71"/>
                <a:gd name="T12" fmla="*/ 2 w 27"/>
                <a:gd name="T13" fmla="*/ 27 h 71"/>
                <a:gd name="T14" fmla="*/ 10 w 27"/>
                <a:gd name="T15" fmla="*/ 29 h 71"/>
                <a:gd name="T16" fmla="*/ 0 w 27"/>
                <a:gd name="T17" fmla="*/ 34 h 71"/>
                <a:gd name="T18" fmla="*/ 0 w 27"/>
                <a:gd name="T19" fmla="*/ 58 h 71"/>
                <a:gd name="T20" fmla="*/ 10 w 27"/>
                <a:gd name="T21" fmla="*/ 55 h 71"/>
                <a:gd name="T22" fmla="*/ 6 w 27"/>
                <a:gd name="T23" fmla="*/ 66 h 71"/>
                <a:gd name="T24" fmla="*/ 7 w 27"/>
                <a:gd name="T25" fmla="*/ 66 h 71"/>
                <a:gd name="T26" fmla="*/ 7 w 27"/>
                <a:gd name="T27" fmla="*/ 66 h 71"/>
                <a:gd name="T28" fmla="*/ 7 w 27"/>
                <a:gd name="T29" fmla="*/ 66 h 71"/>
                <a:gd name="T30" fmla="*/ 7 w 27"/>
                <a:gd name="T31" fmla="*/ 66 h 71"/>
                <a:gd name="T32" fmla="*/ 16 w 27"/>
                <a:gd name="T33" fmla="*/ 71 h 71"/>
                <a:gd name="T34" fmla="*/ 19 w 27"/>
                <a:gd name="T35" fmla="*/ 66 h 71"/>
                <a:gd name="T36" fmla="*/ 15 w 27"/>
                <a:gd name="T37" fmla="*/ 61 h 71"/>
                <a:gd name="T38" fmla="*/ 27 w 27"/>
                <a:gd name="T39" fmla="*/ 61 h 71"/>
                <a:gd name="T40" fmla="*/ 27 w 27"/>
                <a:gd name="T41" fmla="*/ 52 h 71"/>
                <a:gd name="T42" fmla="*/ 20 w 27"/>
                <a:gd name="T43" fmla="*/ 42 h 71"/>
                <a:gd name="T44" fmla="*/ 27 w 27"/>
                <a:gd name="T45" fmla="*/ 46 h 71"/>
                <a:gd name="T46" fmla="*/ 27 w 27"/>
                <a:gd name="T47" fmla="*/ 40 h 71"/>
                <a:gd name="T48" fmla="*/ 17 w 27"/>
                <a:gd name="T49" fmla="*/ 37 h 71"/>
                <a:gd name="T50" fmla="*/ 25 w 27"/>
                <a:gd name="T51" fmla="*/ 28 h 71"/>
                <a:gd name="T52" fmla="*/ 23 w 27"/>
                <a:gd name="T53" fmla="*/ 22 h 71"/>
                <a:gd name="T54" fmla="*/ 27 w 27"/>
                <a:gd name="T55" fmla="*/ 21 h 71"/>
                <a:gd name="T56" fmla="*/ 27 w 27"/>
                <a:gd name="T57" fmla="*/ 12 h 71"/>
                <a:gd name="T58" fmla="*/ 26 w 27"/>
                <a:gd name="T59" fmla="*/ 12 h 71"/>
                <a:gd name="T60" fmla="*/ 27 w 27"/>
                <a:gd name="T61" fmla="*/ 12 h 71"/>
                <a:gd name="T62" fmla="*/ 27 w 27"/>
                <a:gd name="T63" fmla="*/ 4 h 71"/>
                <a:gd name="T64" fmla="*/ 21 w 27"/>
                <a:gd name="T65" fmla="*/ 2 h 71"/>
                <a:gd name="T66" fmla="*/ 16 w 27"/>
                <a:gd name="T6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71">
                  <a:moveTo>
                    <a:pt x="16" y="0"/>
                  </a:moveTo>
                  <a:cubicBezTo>
                    <a:pt x="15" y="4"/>
                    <a:pt x="14" y="7"/>
                    <a:pt x="13" y="11"/>
                  </a:cubicBezTo>
                  <a:cubicBezTo>
                    <a:pt x="11" y="18"/>
                    <a:pt x="12" y="19"/>
                    <a:pt x="20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4" y="23"/>
                    <a:pt x="14" y="24"/>
                    <a:pt x="12" y="26"/>
                  </a:cubicBezTo>
                  <a:cubicBezTo>
                    <a:pt x="11" y="22"/>
                    <a:pt x="9" y="18"/>
                    <a:pt x="7" y="12"/>
                  </a:cubicBezTo>
                  <a:cubicBezTo>
                    <a:pt x="5" y="18"/>
                    <a:pt x="3" y="22"/>
                    <a:pt x="2" y="27"/>
                  </a:cubicBezTo>
                  <a:cubicBezTo>
                    <a:pt x="4" y="27"/>
                    <a:pt x="6" y="28"/>
                    <a:pt x="10" y="29"/>
                  </a:cubicBezTo>
                  <a:cubicBezTo>
                    <a:pt x="6" y="31"/>
                    <a:pt x="3" y="32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0"/>
                    <a:pt x="7" y="64"/>
                    <a:pt x="10" y="55"/>
                  </a:cubicBezTo>
                  <a:cubicBezTo>
                    <a:pt x="14" y="61"/>
                    <a:pt x="8" y="63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2" y="69"/>
                    <a:pt x="16" y="71"/>
                  </a:cubicBezTo>
                  <a:cubicBezTo>
                    <a:pt x="16" y="70"/>
                    <a:pt x="18" y="68"/>
                    <a:pt x="19" y="66"/>
                  </a:cubicBezTo>
                  <a:cubicBezTo>
                    <a:pt x="18" y="65"/>
                    <a:pt x="17" y="63"/>
                    <a:pt x="15" y="61"/>
                  </a:cubicBezTo>
                  <a:cubicBezTo>
                    <a:pt x="19" y="61"/>
                    <a:pt x="23" y="61"/>
                    <a:pt x="27" y="6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4" y="50"/>
                    <a:pt x="19" y="49"/>
                    <a:pt x="20" y="42"/>
                  </a:cubicBezTo>
                  <a:cubicBezTo>
                    <a:pt x="22" y="43"/>
                    <a:pt x="24" y="44"/>
                    <a:pt x="27" y="4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38"/>
                    <a:pt x="21" y="37"/>
                    <a:pt x="17" y="37"/>
                  </a:cubicBezTo>
                  <a:cubicBezTo>
                    <a:pt x="17" y="31"/>
                    <a:pt x="18" y="28"/>
                    <a:pt x="25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5" y="22"/>
                    <a:pt x="26" y="21"/>
                    <a:pt x="27" y="2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3"/>
                    <a:pt x="23" y="3"/>
                    <a:pt x="21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8EC06AA1-1209-42DB-BBE6-CC9D279DC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961"/>
              <a:ext cx="3" cy="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3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D399C762-0D75-412E-B880-5863D8E1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499"/>
              <a:ext cx="1" cy="8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3 h 6"/>
                <a:gd name="T4" fmla="*/ 0 w 1"/>
                <a:gd name="T5" fmla="*/ 0 h 6"/>
                <a:gd name="T6" fmla="*/ 0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E73A4AD9-3FAE-4A81-9392-58D7B0486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876"/>
              <a:ext cx="5" cy="12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0 h 10"/>
                <a:gd name="T4" fmla="*/ 0 w 4"/>
                <a:gd name="T5" fmla="*/ 1 h 10"/>
                <a:gd name="T6" fmla="*/ 0 w 4"/>
                <a:gd name="T7" fmla="*/ 10 h 10"/>
                <a:gd name="T8" fmla="*/ 4 w 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4" y="6"/>
                    <a:pt x="3" y="3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3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76119A93-57CD-4E24-BA6E-CBA2F149D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2708"/>
              <a:ext cx="13" cy="16"/>
            </a:xfrm>
            <a:custGeom>
              <a:avLst/>
              <a:gdLst>
                <a:gd name="T0" fmla="*/ 5 w 11"/>
                <a:gd name="T1" fmla="*/ 12 h 13"/>
                <a:gd name="T2" fmla="*/ 11 w 11"/>
                <a:gd name="T3" fmla="*/ 0 h 13"/>
                <a:gd name="T4" fmla="*/ 0 w 11"/>
                <a:gd name="T5" fmla="*/ 4 h 13"/>
                <a:gd name="T6" fmla="*/ 3 w 11"/>
                <a:gd name="T7" fmla="*/ 13 h 13"/>
                <a:gd name="T8" fmla="*/ 5 w 11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5" y="12"/>
                  </a:moveTo>
                  <a:cubicBezTo>
                    <a:pt x="7" y="8"/>
                    <a:pt x="9" y="4"/>
                    <a:pt x="11" y="0"/>
                  </a:cubicBezTo>
                  <a:cubicBezTo>
                    <a:pt x="8" y="1"/>
                    <a:pt x="5" y="3"/>
                    <a:pt x="0" y="4"/>
                  </a:cubicBezTo>
                  <a:cubicBezTo>
                    <a:pt x="1" y="7"/>
                    <a:pt x="2" y="10"/>
                    <a:pt x="3" y="13"/>
                  </a:cubicBezTo>
                  <a:cubicBezTo>
                    <a:pt x="4" y="13"/>
                    <a:pt x="4" y="13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ED6E4BE7-FFA9-4E6F-984F-21B89A74A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572"/>
              <a:ext cx="4" cy="13"/>
            </a:xfrm>
            <a:custGeom>
              <a:avLst/>
              <a:gdLst>
                <a:gd name="T0" fmla="*/ 1 w 3"/>
                <a:gd name="T1" fmla="*/ 0 h 10"/>
                <a:gd name="T2" fmla="*/ 0 w 3"/>
                <a:gd name="T3" fmla="*/ 1 h 10"/>
                <a:gd name="T4" fmla="*/ 0 w 3"/>
                <a:gd name="T5" fmla="*/ 10 h 10"/>
                <a:gd name="T6" fmla="*/ 1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3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DD219147-F4AC-4E53-8E5F-D954BB33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870"/>
              <a:ext cx="4" cy="6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0 w 3"/>
                <a:gd name="T5" fmla="*/ 4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2" y="3"/>
                    <a:pt x="1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97551911-850A-481F-8C31-1B6804B1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724"/>
              <a:ext cx="17" cy="19"/>
            </a:xfrm>
            <a:custGeom>
              <a:avLst/>
              <a:gdLst>
                <a:gd name="T0" fmla="*/ 5 w 14"/>
                <a:gd name="T1" fmla="*/ 7 h 15"/>
                <a:gd name="T2" fmla="*/ 8 w 14"/>
                <a:gd name="T3" fmla="*/ 0 h 15"/>
                <a:gd name="T4" fmla="*/ 0 w 14"/>
                <a:gd name="T5" fmla="*/ 3 h 15"/>
                <a:gd name="T6" fmla="*/ 4 w 14"/>
                <a:gd name="T7" fmla="*/ 15 h 15"/>
                <a:gd name="T8" fmla="*/ 14 w 14"/>
                <a:gd name="T9" fmla="*/ 12 h 15"/>
                <a:gd name="T10" fmla="*/ 5 w 14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7"/>
                  </a:moveTo>
                  <a:cubicBezTo>
                    <a:pt x="6" y="5"/>
                    <a:pt x="7" y="3"/>
                    <a:pt x="8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7"/>
                    <a:pt x="2" y="10"/>
                    <a:pt x="4" y="15"/>
                  </a:cubicBezTo>
                  <a:cubicBezTo>
                    <a:pt x="7" y="14"/>
                    <a:pt x="11" y="13"/>
                    <a:pt x="14" y="12"/>
                  </a:cubicBezTo>
                  <a:cubicBezTo>
                    <a:pt x="11" y="10"/>
                    <a:pt x="8" y="9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0153AA5B-8EAC-4206-B64A-C2D6C6E97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2887"/>
              <a:ext cx="2" cy="3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55CAE528-7F70-4DC2-A430-42525FABA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594"/>
              <a:ext cx="34" cy="110"/>
            </a:xfrm>
            <a:custGeom>
              <a:avLst/>
              <a:gdLst>
                <a:gd name="T0" fmla="*/ 10 w 27"/>
                <a:gd name="T1" fmla="*/ 88 h 89"/>
                <a:gd name="T2" fmla="*/ 25 w 27"/>
                <a:gd name="T3" fmla="*/ 85 h 89"/>
                <a:gd name="T4" fmla="*/ 24 w 27"/>
                <a:gd name="T5" fmla="*/ 83 h 89"/>
                <a:gd name="T6" fmla="*/ 27 w 27"/>
                <a:gd name="T7" fmla="*/ 85 h 89"/>
                <a:gd name="T8" fmla="*/ 27 w 27"/>
                <a:gd name="T9" fmla="*/ 82 h 89"/>
                <a:gd name="T10" fmla="*/ 26 w 27"/>
                <a:gd name="T11" fmla="*/ 80 h 89"/>
                <a:gd name="T12" fmla="*/ 27 w 27"/>
                <a:gd name="T13" fmla="*/ 80 h 89"/>
                <a:gd name="T14" fmla="*/ 27 w 27"/>
                <a:gd name="T15" fmla="*/ 0 h 89"/>
                <a:gd name="T16" fmla="*/ 26 w 27"/>
                <a:gd name="T17" fmla="*/ 0 h 89"/>
                <a:gd name="T18" fmla="*/ 22 w 27"/>
                <a:gd name="T19" fmla="*/ 17 h 89"/>
                <a:gd name="T20" fmla="*/ 11 w 27"/>
                <a:gd name="T21" fmla="*/ 19 h 89"/>
                <a:gd name="T22" fmla="*/ 0 w 27"/>
                <a:gd name="T23" fmla="*/ 21 h 89"/>
                <a:gd name="T24" fmla="*/ 19 w 27"/>
                <a:gd name="T25" fmla="*/ 21 h 89"/>
                <a:gd name="T26" fmla="*/ 4 w 27"/>
                <a:gd name="T27" fmla="*/ 43 h 89"/>
                <a:gd name="T28" fmla="*/ 2 w 27"/>
                <a:gd name="T29" fmla="*/ 40 h 89"/>
                <a:gd name="T30" fmla="*/ 0 w 27"/>
                <a:gd name="T31" fmla="*/ 41 h 89"/>
                <a:gd name="T32" fmla="*/ 0 w 27"/>
                <a:gd name="T33" fmla="*/ 57 h 89"/>
                <a:gd name="T34" fmla="*/ 1 w 27"/>
                <a:gd name="T35" fmla="*/ 48 h 89"/>
                <a:gd name="T36" fmla="*/ 11 w 27"/>
                <a:gd name="T37" fmla="*/ 50 h 89"/>
                <a:gd name="T38" fmla="*/ 6 w 27"/>
                <a:gd name="T39" fmla="*/ 44 h 89"/>
                <a:gd name="T40" fmla="*/ 17 w 27"/>
                <a:gd name="T41" fmla="*/ 60 h 89"/>
                <a:gd name="T42" fmla="*/ 25 w 27"/>
                <a:gd name="T43" fmla="*/ 62 h 89"/>
                <a:gd name="T44" fmla="*/ 22 w 27"/>
                <a:gd name="T45" fmla="*/ 71 h 89"/>
                <a:gd name="T46" fmla="*/ 18 w 27"/>
                <a:gd name="T47" fmla="*/ 64 h 89"/>
                <a:gd name="T48" fmla="*/ 14 w 27"/>
                <a:gd name="T49" fmla="*/ 71 h 89"/>
                <a:gd name="T50" fmla="*/ 3 w 27"/>
                <a:gd name="T51" fmla="*/ 71 h 89"/>
                <a:gd name="T52" fmla="*/ 0 w 27"/>
                <a:gd name="T53" fmla="*/ 78 h 89"/>
                <a:gd name="T54" fmla="*/ 2 w 27"/>
                <a:gd name="T55" fmla="*/ 89 h 89"/>
                <a:gd name="T56" fmla="*/ 10 w 27"/>
                <a:gd name="T5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" h="89">
                  <a:moveTo>
                    <a:pt x="10" y="88"/>
                  </a:moveTo>
                  <a:cubicBezTo>
                    <a:pt x="14" y="89"/>
                    <a:pt x="20" y="86"/>
                    <a:pt x="25" y="85"/>
                  </a:cubicBezTo>
                  <a:cubicBezTo>
                    <a:pt x="24" y="84"/>
                    <a:pt x="24" y="84"/>
                    <a:pt x="24" y="83"/>
                  </a:cubicBezTo>
                  <a:cubicBezTo>
                    <a:pt x="25" y="84"/>
                    <a:pt x="26" y="84"/>
                    <a:pt x="27" y="85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1"/>
                    <a:pt x="26" y="81"/>
                    <a:pt x="26" y="80"/>
                  </a:cubicBezTo>
                  <a:cubicBezTo>
                    <a:pt x="26" y="80"/>
                    <a:pt x="26" y="80"/>
                    <a:pt x="27" y="8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17" y="6"/>
                    <a:pt x="26" y="12"/>
                    <a:pt x="22" y="17"/>
                  </a:cubicBezTo>
                  <a:cubicBezTo>
                    <a:pt x="19" y="18"/>
                    <a:pt x="15" y="18"/>
                    <a:pt x="11" y="19"/>
                  </a:cubicBezTo>
                  <a:cubicBezTo>
                    <a:pt x="8" y="20"/>
                    <a:pt x="5" y="20"/>
                    <a:pt x="0" y="21"/>
                  </a:cubicBezTo>
                  <a:cubicBezTo>
                    <a:pt x="8" y="28"/>
                    <a:pt x="13" y="22"/>
                    <a:pt x="19" y="21"/>
                  </a:cubicBezTo>
                  <a:cubicBezTo>
                    <a:pt x="21" y="32"/>
                    <a:pt x="3" y="32"/>
                    <a:pt x="4" y="43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1" y="40"/>
                    <a:pt x="0" y="40"/>
                    <a:pt x="0" y="4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56"/>
                    <a:pt x="5" y="55"/>
                    <a:pt x="1" y="48"/>
                  </a:cubicBezTo>
                  <a:cubicBezTo>
                    <a:pt x="5" y="49"/>
                    <a:pt x="8" y="49"/>
                    <a:pt x="11" y="50"/>
                  </a:cubicBezTo>
                  <a:cubicBezTo>
                    <a:pt x="10" y="48"/>
                    <a:pt x="8" y="46"/>
                    <a:pt x="6" y="44"/>
                  </a:cubicBezTo>
                  <a:cubicBezTo>
                    <a:pt x="18" y="45"/>
                    <a:pt x="13" y="55"/>
                    <a:pt x="17" y="60"/>
                  </a:cubicBezTo>
                  <a:cubicBezTo>
                    <a:pt x="21" y="56"/>
                    <a:pt x="26" y="58"/>
                    <a:pt x="25" y="62"/>
                  </a:cubicBezTo>
                  <a:cubicBezTo>
                    <a:pt x="25" y="65"/>
                    <a:pt x="24" y="67"/>
                    <a:pt x="22" y="71"/>
                  </a:cubicBezTo>
                  <a:cubicBezTo>
                    <a:pt x="21" y="69"/>
                    <a:pt x="20" y="67"/>
                    <a:pt x="18" y="64"/>
                  </a:cubicBezTo>
                  <a:cubicBezTo>
                    <a:pt x="17" y="66"/>
                    <a:pt x="15" y="68"/>
                    <a:pt x="1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5"/>
                    <a:pt x="0" y="77"/>
                    <a:pt x="0" y="78"/>
                  </a:cubicBezTo>
                  <a:cubicBezTo>
                    <a:pt x="1" y="83"/>
                    <a:pt x="1" y="86"/>
                    <a:pt x="2" y="89"/>
                  </a:cubicBezTo>
                  <a:cubicBezTo>
                    <a:pt x="5" y="88"/>
                    <a:pt x="6" y="87"/>
                    <a:pt x="1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FC63775F-F143-4B82-9450-91749C837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706"/>
              <a:ext cx="10" cy="16"/>
            </a:xfrm>
            <a:custGeom>
              <a:avLst/>
              <a:gdLst>
                <a:gd name="T0" fmla="*/ 3 w 8"/>
                <a:gd name="T1" fmla="*/ 7 h 13"/>
                <a:gd name="T2" fmla="*/ 7 w 8"/>
                <a:gd name="T3" fmla="*/ 3 h 13"/>
                <a:gd name="T4" fmla="*/ 2 w 8"/>
                <a:gd name="T5" fmla="*/ 0 h 13"/>
                <a:gd name="T6" fmla="*/ 2 w 8"/>
                <a:gd name="T7" fmla="*/ 0 h 13"/>
                <a:gd name="T8" fmla="*/ 0 w 8"/>
                <a:gd name="T9" fmla="*/ 0 h 13"/>
                <a:gd name="T10" fmla="*/ 0 w 8"/>
                <a:gd name="T11" fmla="*/ 12 h 13"/>
                <a:gd name="T12" fmla="*/ 8 w 8"/>
                <a:gd name="T13" fmla="*/ 13 h 13"/>
                <a:gd name="T14" fmla="*/ 3 w 8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3" y="7"/>
                  </a:moveTo>
                  <a:cubicBezTo>
                    <a:pt x="5" y="6"/>
                    <a:pt x="6" y="5"/>
                    <a:pt x="7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5" y="13"/>
                    <a:pt x="8" y="13"/>
                  </a:cubicBezTo>
                  <a:cubicBezTo>
                    <a:pt x="6" y="11"/>
                    <a:pt x="5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FB5095FF-F5C7-42FB-9903-175F2DF1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655"/>
              <a:ext cx="33" cy="219"/>
            </a:xfrm>
            <a:custGeom>
              <a:avLst/>
              <a:gdLst>
                <a:gd name="T0" fmla="*/ 5 w 27"/>
                <a:gd name="T1" fmla="*/ 10 h 177"/>
                <a:gd name="T2" fmla="*/ 7 w 27"/>
                <a:gd name="T3" fmla="*/ 0 h 177"/>
                <a:gd name="T4" fmla="*/ 0 w 27"/>
                <a:gd name="T5" fmla="*/ 5 h 177"/>
                <a:gd name="T6" fmla="*/ 0 w 27"/>
                <a:gd name="T7" fmla="*/ 106 h 177"/>
                <a:gd name="T8" fmla="*/ 0 w 27"/>
                <a:gd name="T9" fmla="*/ 112 h 177"/>
                <a:gd name="T10" fmla="*/ 0 w 27"/>
                <a:gd name="T11" fmla="*/ 140 h 177"/>
                <a:gd name="T12" fmla="*/ 12 w 27"/>
                <a:gd name="T13" fmla="*/ 141 h 177"/>
                <a:gd name="T14" fmla="*/ 6 w 27"/>
                <a:gd name="T15" fmla="*/ 146 h 177"/>
                <a:gd name="T16" fmla="*/ 3 w 27"/>
                <a:gd name="T17" fmla="*/ 143 h 177"/>
                <a:gd name="T18" fmla="*/ 0 w 27"/>
                <a:gd name="T19" fmla="*/ 145 h 177"/>
                <a:gd name="T20" fmla="*/ 0 w 27"/>
                <a:gd name="T21" fmla="*/ 149 h 177"/>
                <a:gd name="T22" fmla="*/ 0 w 27"/>
                <a:gd name="T23" fmla="*/ 148 h 177"/>
                <a:gd name="T24" fmla="*/ 7 w 27"/>
                <a:gd name="T25" fmla="*/ 156 h 177"/>
                <a:gd name="T26" fmla="*/ 0 w 27"/>
                <a:gd name="T27" fmla="*/ 158 h 177"/>
                <a:gd name="T28" fmla="*/ 0 w 27"/>
                <a:gd name="T29" fmla="*/ 174 h 177"/>
                <a:gd name="T30" fmla="*/ 1 w 27"/>
                <a:gd name="T31" fmla="*/ 172 h 177"/>
                <a:gd name="T32" fmla="*/ 13 w 27"/>
                <a:gd name="T33" fmla="*/ 177 h 177"/>
                <a:gd name="T34" fmla="*/ 10 w 27"/>
                <a:gd name="T35" fmla="*/ 154 h 177"/>
                <a:gd name="T36" fmla="*/ 25 w 27"/>
                <a:gd name="T37" fmla="*/ 157 h 177"/>
                <a:gd name="T38" fmla="*/ 27 w 27"/>
                <a:gd name="T39" fmla="*/ 159 h 177"/>
                <a:gd name="T40" fmla="*/ 27 w 27"/>
                <a:gd name="T41" fmla="*/ 8 h 177"/>
                <a:gd name="T42" fmla="*/ 5 w 27"/>
                <a:gd name="T43" fmla="*/ 1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177">
                  <a:moveTo>
                    <a:pt x="5" y="10"/>
                  </a:moveTo>
                  <a:cubicBezTo>
                    <a:pt x="5" y="7"/>
                    <a:pt x="6" y="5"/>
                    <a:pt x="7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" y="142"/>
                    <a:pt x="9" y="139"/>
                    <a:pt x="12" y="141"/>
                  </a:cubicBezTo>
                  <a:cubicBezTo>
                    <a:pt x="10" y="143"/>
                    <a:pt x="8" y="145"/>
                    <a:pt x="6" y="146"/>
                  </a:cubicBezTo>
                  <a:cubicBezTo>
                    <a:pt x="6" y="147"/>
                    <a:pt x="4" y="144"/>
                    <a:pt x="3" y="143"/>
                  </a:cubicBezTo>
                  <a:cubicBezTo>
                    <a:pt x="2" y="143"/>
                    <a:pt x="1" y="144"/>
                    <a:pt x="0" y="14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8"/>
                  </a:cubicBezTo>
                  <a:cubicBezTo>
                    <a:pt x="2" y="151"/>
                    <a:pt x="4" y="153"/>
                    <a:pt x="7" y="156"/>
                  </a:cubicBezTo>
                  <a:cubicBezTo>
                    <a:pt x="5" y="157"/>
                    <a:pt x="2" y="157"/>
                    <a:pt x="0" y="158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3"/>
                    <a:pt x="0" y="173"/>
                    <a:pt x="1" y="172"/>
                  </a:cubicBezTo>
                  <a:cubicBezTo>
                    <a:pt x="5" y="174"/>
                    <a:pt x="10" y="176"/>
                    <a:pt x="13" y="177"/>
                  </a:cubicBezTo>
                  <a:cubicBezTo>
                    <a:pt x="12" y="170"/>
                    <a:pt x="11" y="162"/>
                    <a:pt x="10" y="154"/>
                  </a:cubicBezTo>
                  <a:cubicBezTo>
                    <a:pt x="16" y="155"/>
                    <a:pt x="21" y="154"/>
                    <a:pt x="25" y="157"/>
                  </a:cubicBezTo>
                  <a:cubicBezTo>
                    <a:pt x="25" y="157"/>
                    <a:pt x="26" y="158"/>
                    <a:pt x="27" y="15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0" y="11"/>
                    <a:pt x="13" y="13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6007D966-BD68-4092-9AE4-7C795075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2466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3" name="Freeform 146">
              <a:extLst>
                <a:ext uri="{FF2B5EF4-FFF2-40B4-BE49-F238E27FC236}">
                  <a16:creationId xmlns:a16="http://schemas.microsoft.com/office/drawing/2014/main" id="{152E38D7-EB5C-41FB-A0C3-D4FCC82DC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2408"/>
              <a:ext cx="1222" cy="33"/>
            </a:xfrm>
            <a:custGeom>
              <a:avLst/>
              <a:gdLst>
                <a:gd name="T0" fmla="*/ 12 w 990"/>
                <a:gd name="T1" fmla="*/ 0 h 27"/>
                <a:gd name="T2" fmla="*/ 0 w 990"/>
                <a:gd name="T3" fmla="*/ 27 h 27"/>
                <a:gd name="T4" fmla="*/ 817 w 990"/>
                <a:gd name="T5" fmla="*/ 27 h 27"/>
                <a:gd name="T6" fmla="*/ 811 w 990"/>
                <a:gd name="T7" fmla="*/ 13 h 27"/>
                <a:gd name="T8" fmla="*/ 823 w 990"/>
                <a:gd name="T9" fmla="*/ 12 h 27"/>
                <a:gd name="T10" fmla="*/ 818 w 990"/>
                <a:gd name="T11" fmla="*/ 6 h 27"/>
                <a:gd name="T12" fmla="*/ 832 w 990"/>
                <a:gd name="T13" fmla="*/ 10 h 27"/>
                <a:gd name="T14" fmla="*/ 833 w 990"/>
                <a:gd name="T15" fmla="*/ 12 h 27"/>
                <a:gd name="T16" fmla="*/ 840 w 990"/>
                <a:gd name="T17" fmla="*/ 17 h 27"/>
                <a:gd name="T18" fmla="*/ 842 w 990"/>
                <a:gd name="T19" fmla="*/ 21 h 27"/>
                <a:gd name="T20" fmla="*/ 841 w 990"/>
                <a:gd name="T21" fmla="*/ 27 h 27"/>
                <a:gd name="T22" fmla="*/ 990 w 990"/>
                <a:gd name="T23" fmla="*/ 27 h 27"/>
                <a:gd name="T24" fmla="*/ 978 w 990"/>
                <a:gd name="T25" fmla="*/ 0 h 27"/>
                <a:gd name="T26" fmla="*/ 12 w 990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0" h="27">
                  <a:moveTo>
                    <a:pt x="12" y="0"/>
                  </a:moveTo>
                  <a:cubicBezTo>
                    <a:pt x="7" y="9"/>
                    <a:pt x="3" y="18"/>
                    <a:pt x="0" y="27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5" y="22"/>
                    <a:pt x="813" y="18"/>
                    <a:pt x="811" y="13"/>
                  </a:cubicBezTo>
                  <a:cubicBezTo>
                    <a:pt x="815" y="12"/>
                    <a:pt x="818" y="12"/>
                    <a:pt x="823" y="12"/>
                  </a:cubicBezTo>
                  <a:cubicBezTo>
                    <a:pt x="821" y="10"/>
                    <a:pt x="819" y="7"/>
                    <a:pt x="818" y="6"/>
                  </a:cubicBezTo>
                  <a:cubicBezTo>
                    <a:pt x="822" y="7"/>
                    <a:pt x="827" y="8"/>
                    <a:pt x="832" y="10"/>
                  </a:cubicBezTo>
                  <a:cubicBezTo>
                    <a:pt x="832" y="10"/>
                    <a:pt x="833" y="11"/>
                    <a:pt x="833" y="12"/>
                  </a:cubicBezTo>
                  <a:cubicBezTo>
                    <a:pt x="835" y="15"/>
                    <a:pt x="835" y="19"/>
                    <a:pt x="840" y="17"/>
                  </a:cubicBezTo>
                  <a:cubicBezTo>
                    <a:pt x="840" y="17"/>
                    <a:pt x="842" y="20"/>
                    <a:pt x="842" y="21"/>
                  </a:cubicBezTo>
                  <a:cubicBezTo>
                    <a:pt x="842" y="23"/>
                    <a:pt x="841" y="24"/>
                    <a:pt x="841" y="27"/>
                  </a:cubicBezTo>
                  <a:cubicBezTo>
                    <a:pt x="990" y="27"/>
                    <a:pt x="990" y="27"/>
                    <a:pt x="990" y="27"/>
                  </a:cubicBezTo>
                  <a:cubicBezTo>
                    <a:pt x="987" y="18"/>
                    <a:pt x="983" y="9"/>
                    <a:pt x="978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9DA4F3E2-618E-4973-8E75-E34AAD58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545"/>
              <a:ext cx="30" cy="73"/>
            </a:xfrm>
            <a:custGeom>
              <a:avLst/>
              <a:gdLst>
                <a:gd name="T0" fmla="*/ 0 w 24"/>
                <a:gd name="T1" fmla="*/ 53 h 59"/>
                <a:gd name="T2" fmla="*/ 1 w 24"/>
                <a:gd name="T3" fmla="*/ 52 h 59"/>
                <a:gd name="T4" fmla="*/ 0 w 24"/>
                <a:gd name="T5" fmla="*/ 54 h 59"/>
                <a:gd name="T6" fmla="*/ 0 w 24"/>
                <a:gd name="T7" fmla="*/ 59 h 59"/>
                <a:gd name="T8" fmla="*/ 4 w 24"/>
                <a:gd name="T9" fmla="*/ 57 h 59"/>
                <a:gd name="T10" fmla="*/ 5 w 24"/>
                <a:gd name="T11" fmla="*/ 51 h 59"/>
                <a:gd name="T12" fmla="*/ 3 w 24"/>
                <a:gd name="T13" fmla="*/ 42 h 59"/>
                <a:gd name="T14" fmla="*/ 10 w 24"/>
                <a:gd name="T15" fmla="*/ 39 h 59"/>
                <a:gd name="T16" fmla="*/ 6 w 24"/>
                <a:gd name="T17" fmla="*/ 34 h 59"/>
                <a:gd name="T18" fmla="*/ 21 w 24"/>
                <a:gd name="T19" fmla="*/ 33 h 59"/>
                <a:gd name="T20" fmla="*/ 17 w 24"/>
                <a:gd name="T21" fmla="*/ 29 h 59"/>
                <a:gd name="T22" fmla="*/ 23 w 24"/>
                <a:gd name="T23" fmla="*/ 28 h 59"/>
                <a:gd name="T24" fmla="*/ 5 w 24"/>
                <a:gd name="T25" fmla="*/ 10 h 59"/>
                <a:gd name="T26" fmla="*/ 7 w 24"/>
                <a:gd name="T27" fmla="*/ 5 h 59"/>
                <a:gd name="T28" fmla="*/ 6 w 24"/>
                <a:gd name="T29" fmla="*/ 5 h 59"/>
                <a:gd name="T30" fmla="*/ 6 w 24"/>
                <a:gd name="T31" fmla="*/ 5 h 59"/>
                <a:gd name="T32" fmla="*/ 6 w 24"/>
                <a:gd name="T33" fmla="*/ 5 h 59"/>
                <a:gd name="T34" fmla="*/ 0 w 24"/>
                <a:gd name="T35" fmla="*/ 0 h 59"/>
                <a:gd name="T36" fmla="*/ 0 w 24"/>
                <a:gd name="T37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9">
                  <a:moveTo>
                    <a:pt x="0" y="53"/>
                  </a:moveTo>
                  <a:cubicBezTo>
                    <a:pt x="0" y="52"/>
                    <a:pt x="1" y="52"/>
                    <a:pt x="1" y="52"/>
                  </a:cubicBezTo>
                  <a:cubicBezTo>
                    <a:pt x="1" y="53"/>
                    <a:pt x="0" y="53"/>
                    <a:pt x="0" y="5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59"/>
                    <a:pt x="3" y="58"/>
                    <a:pt x="4" y="57"/>
                  </a:cubicBezTo>
                  <a:cubicBezTo>
                    <a:pt x="5" y="56"/>
                    <a:pt x="5" y="53"/>
                    <a:pt x="5" y="51"/>
                  </a:cubicBezTo>
                  <a:cubicBezTo>
                    <a:pt x="5" y="48"/>
                    <a:pt x="3" y="45"/>
                    <a:pt x="3" y="42"/>
                  </a:cubicBezTo>
                  <a:cubicBezTo>
                    <a:pt x="6" y="41"/>
                    <a:pt x="8" y="40"/>
                    <a:pt x="10" y="39"/>
                  </a:cubicBezTo>
                  <a:cubicBezTo>
                    <a:pt x="9" y="38"/>
                    <a:pt x="8" y="37"/>
                    <a:pt x="6" y="34"/>
                  </a:cubicBezTo>
                  <a:cubicBezTo>
                    <a:pt x="12" y="34"/>
                    <a:pt x="16" y="33"/>
                    <a:pt x="21" y="3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0" y="29"/>
                    <a:pt x="21" y="29"/>
                    <a:pt x="23" y="28"/>
                  </a:cubicBezTo>
                  <a:cubicBezTo>
                    <a:pt x="24" y="23"/>
                    <a:pt x="13" y="10"/>
                    <a:pt x="5" y="10"/>
                  </a:cubicBezTo>
                  <a:cubicBezTo>
                    <a:pt x="6" y="8"/>
                    <a:pt x="6" y="7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3"/>
                    <a:pt x="2" y="1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D1E8B4F9-04E0-4CBC-B756-090FEB3E5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969"/>
              <a:ext cx="705" cy="33"/>
            </a:xfrm>
            <a:custGeom>
              <a:avLst/>
              <a:gdLst>
                <a:gd name="T0" fmla="*/ 571 w 571"/>
                <a:gd name="T1" fmla="*/ 27 h 27"/>
                <a:gd name="T2" fmla="*/ 559 w 571"/>
                <a:gd name="T3" fmla="*/ 0 h 27"/>
                <a:gd name="T4" fmla="*/ 292 w 571"/>
                <a:gd name="T5" fmla="*/ 0 h 27"/>
                <a:gd name="T6" fmla="*/ 264 w 571"/>
                <a:gd name="T7" fmla="*/ 0 h 27"/>
                <a:gd name="T8" fmla="*/ 129 w 571"/>
                <a:gd name="T9" fmla="*/ 0 h 27"/>
                <a:gd name="T10" fmla="*/ 129 w 571"/>
                <a:gd name="T11" fmla="*/ 3 h 27"/>
                <a:gd name="T12" fmla="*/ 121 w 571"/>
                <a:gd name="T13" fmla="*/ 0 h 27"/>
                <a:gd name="T14" fmla="*/ 4 w 571"/>
                <a:gd name="T15" fmla="*/ 0 h 27"/>
                <a:gd name="T16" fmla="*/ 2 w 571"/>
                <a:gd name="T17" fmla="*/ 3 h 27"/>
                <a:gd name="T18" fmla="*/ 8 w 571"/>
                <a:gd name="T19" fmla="*/ 2 h 27"/>
                <a:gd name="T20" fmla="*/ 7 w 571"/>
                <a:gd name="T21" fmla="*/ 15 h 27"/>
                <a:gd name="T22" fmla="*/ 21 w 571"/>
                <a:gd name="T23" fmla="*/ 12 h 27"/>
                <a:gd name="T24" fmla="*/ 22 w 571"/>
                <a:gd name="T25" fmla="*/ 14 h 27"/>
                <a:gd name="T26" fmla="*/ 10 w 571"/>
                <a:gd name="T27" fmla="*/ 21 h 27"/>
                <a:gd name="T28" fmla="*/ 14 w 571"/>
                <a:gd name="T29" fmla="*/ 25 h 27"/>
                <a:gd name="T30" fmla="*/ 13 w 571"/>
                <a:gd name="T31" fmla="*/ 27 h 27"/>
                <a:gd name="T32" fmla="*/ 272 w 571"/>
                <a:gd name="T33" fmla="*/ 27 h 27"/>
                <a:gd name="T34" fmla="*/ 300 w 571"/>
                <a:gd name="T35" fmla="*/ 27 h 27"/>
                <a:gd name="T36" fmla="*/ 571 w 571"/>
                <a:gd name="T3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1" h="27">
                  <a:moveTo>
                    <a:pt x="571" y="27"/>
                  </a:moveTo>
                  <a:cubicBezTo>
                    <a:pt x="567" y="18"/>
                    <a:pt x="563" y="9"/>
                    <a:pt x="55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"/>
                    <a:pt x="129" y="2"/>
                    <a:pt x="129" y="3"/>
                  </a:cubicBezTo>
                  <a:cubicBezTo>
                    <a:pt x="124" y="2"/>
                    <a:pt x="122" y="2"/>
                    <a:pt x="1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3"/>
                  </a:cubicBezTo>
                  <a:cubicBezTo>
                    <a:pt x="3" y="3"/>
                    <a:pt x="5" y="2"/>
                    <a:pt x="8" y="2"/>
                  </a:cubicBezTo>
                  <a:cubicBezTo>
                    <a:pt x="5" y="7"/>
                    <a:pt x="0" y="12"/>
                    <a:pt x="7" y="15"/>
                  </a:cubicBezTo>
                  <a:cubicBezTo>
                    <a:pt x="12" y="14"/>
                    <a:pt x="16" y="13"/>
                    <a:pt x="21" y="12"/>
                  </a:cubicBezTo>
                  <a:cubicBezTo>
                    <a:pt x="21" y="13"/>
                    <a:pt x="21" y="13"/>
                    <a:pt x="22" y="14"/>
                  </a:cubicBezTo>
                  <a:cubicBezTo>
                    <a:pt x="18" y="16"/>
                    <a:pt x="14" y="18"/>
                    <a:pt x="10" y="21"/>
                  </a:cubicBezTo>
                  <a:cubicBezTo>
                    <a:pt x="11" y="22"/>
                    <a:pt x="13" y="24"/>
                    <a:pt x="14" y="25"/>
                  </a:cubicBezTo>
                  <a:cubicBezTo>
                    <a:pt x="14" y="26"/>
                    <a:pt x="13" y="26"/>
                    <a:pt x="13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300" y="27"/>
                    <a:pt x="300" y="27"/>
                    <a:pt x="300" y="27"/>
                  </a:cubicBezTo>
                  <a:lnTo>
                    <a:pt x="57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80A4552F-D3D6-43AA-A240-993AF4B23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" y="2440"/>
              <a:ext cx="3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4173B483-AA40-4D68-AD07-10DA41973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" y="2426"/>
              <a:ext cx="21" cy="15"/>
            </a:xfrm>
            <a:custGeom>
              <a:avLst/>
              <a:gdLst>
                <a:gd name="T0" fmla="*/ 5 w 17"/>
                <a:gd name="T1" fmla="*/ 0 h 12"/>
                <a:gd name="T2" fmla="*/ 0 w 17"/>
                <a:gd name="T3" fmla="*/ 4 h 12"/>
                <a:gd name="T4" fmla="*/ 10 w 17"/>
                <a:gd name="T5" fmla="*/ 10 h 12"/>
                <a:gd name="T6" fmla="*/ 12 w 17"/>
                <a:gd name="T7" fmla="*/ 12 h 12"/>
                <a:gd name="T8" fmla="*/ 17 w 17"/>
                <a:gd name="T9" fmla="*/ 12 h 12"/>
                <a:gd name="T10" fmla="*/ 5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5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4" y="6"/>
                    <a:pt x="7" y="7"/>
                    <a:pt x="10" y="10"/>
                  </a:cubicBezTo>
                  <a:cubicBezTo>
                    <a:pt x="11" y="10"/>
                    <a:pt x="11" y="11"/>
                    <a:pt x="1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3" y="8"/>
                    <a:pt x="9" y="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A77EF34F-0B29-4D6E-A97D-FAEE44F88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" y="2969"/>
              <a:ext cx="1213" cy="33"/>
            </a:xfrm>
            <a:custGeom>
              <a:avLst/>
              <a:gdLst>
                <a:gd name="T0" fmla="*/ 257 w 983"/>
                <a:gd name="T1" fmla="*/ 27 h 27"/>
                <a:gd name="T2" fmla="*/ 258 w 983"/>
                <a:gd name="T3" fmla="*/ 26 h 27"/>
                <a:gd name="T4" fmla="*/ 258 w 983"/>
                <a:gd name="T5" fmla="*/ 27 h 27"/>
                <a:gd name="T6" fmla="*/ 351 w 983"/>
                <a:gd name="T7" fmla="*/ 27 h 27"/>
                <a:gd name="T8" fmla="*/ 350 w 983"/>
                <a:gd name="T9" fmla="*/ 25 h 27"/>
                <a:gd name="T10" fmla="*/ 351 w 983"/>
                <a:gd name="T11" fmla="*/ 21 h 27"/>
                <a:gd name="T12" fmla="*/ 358 w 983"/>
                <a:gd name="T13" fmla="*/ 21 h 27"/>
                <a:gd name="T14" fmla="*/ 357 w 983"/>
                <a:gd name="T15" fmla="*/ 27 h 27"/>
                <a:gd name="T16" fmla="*/ 744 w 983"/>
                <a:gd name="T17" fmla="*/ 27 h 27"/>
                <a:gd name="T18" fmla="*/ 744 w 983"/>
                <a:gd name="T19" fmla="*/ 23 h 27"/>
                <a:gd name="T20" fmla="*/ 746 w 983"/>
                <a:gd name="T21" fmla="*/ 23 h 27"/>
                <a:gd name="T22" fmla="*/ 746 w 983"/>
                <a:gd name="T23" fmla="*/ 27 h 27"/>
                <a:gd name="T24" fmla="*/ 971 w 983"/>
                <a:gd name="T25" fmla="*/ 27 h 27"/>
                <a:gd name="T26" fmla="*/ 983 w 983"/>
                <a:gd name="T27" fmla="*/ 0 h 27"/>
                <a:gd name="T28" fmla="*/ 268 w 983"/>
                <a:gd name="T29" fmla="*/ 0 h 27"/>
                <a:gd name="T30" fmla="*/ 268 w 983"/>
                <a:gd name="T31" fmla="*/ 2 h 27"/>
                <a:gd name="T32" fmla="*/ 271 w 983"/>
                <a:gd name="T33" fmla="*/ 8 h 27"/>
                <a:gd name="T34" fmla="*/ 261 w 983"/>
                <a:gd name="T35" fmla="*/ 8 h 27"/>
                <a:gd name="T36" fmla="*/ 261 w 983"/>
                <a:gd name="T37" fmla="*/ 7 h 27"/>
                <a:gd name="T38" fmla="*/ 254 w 983"/>
                <a:gd name="T39" fmla="*/ 11 h 27"/>
                <a:gd name="T40" fmla="*/ 262 w 983"/>
                <a:gd name="T41" fmla="*/ 0 h 27"/>
                <a:gd name="T42" fmla="*/ 0 w 983"/>
                <a:gd name="T43" fmla="*/ 0 h 27"/>
                <a:gd name="T44" fmla="*/ 13 w 983"/>
                <a:gd name="T45" fmla="*/ 27 h 27"/>
                <a:gd name="T46" fmla="*/ 257 w 983"/>
                <a:gd name="T47" fmla="*/ 27 h 27"/>
                <a:gd name="T48" fmla="*/ 668 w 983"/>
                <a:gd name="T49" fmla="*/ 18 h 27"/>
                <a:gd name="T50" fmla="*/ 673 w 983"/>
                <a:gd name="T51" fmla="*/ 22 h 27"/>
                <a:gd name="T52" fmla="*/ 672 w 983"/>
                <a:gd name="T53" fmla="*/ 24 h 27"/>
                <a:gd name="T54" fmla="*/ 669 w 983"/>
                <a:gd name="T55" fmla="*/ 23 h 27"/>
                <a:gd name="T56" fmla="*/ 664 w 983"/>
                <a:gd name="T57" fmla="*/ 20 h 27"/>
                <a:gd name="T58" fmla="*/ 668 w 983"/>
                <a:gd name="T59" fmla="*/ 18 h 27"/>
                <a:gd name="T60" fmla="*/ 428 w 983"/>
                <a:gd name="T61" fmla="*/ 11 h 27"/>
                <a:gd name="T62" fmla="*/ 440 w 983"/>
                <a:gd name="T63" fmla="*/ 13 h 27"/>
                <a:gd name="T64" fmla="*/ 435 w 983"/>
                <a:gd name="T65" fmla="*/ 24 h 27"/>
                <a:gd name="T66" fmla="*/ 428 w 983"/>
                <a:gd name="T67" fmla="*/ 11 h 27"/>
                <a:gd name="T68" fmla="*/ 400 w 983"/>
                <a:gd name="T69" fmla="*/ 6 h 27"/>
                <a:gd name="T70" fmla="*/ 405 w 983"/>
                <a:gd name="T71" fmla="*/ 6 h 27"/>
                <a:gd name="T72" fmla="*/ 406 w 983"/>
                <a:gd name="T73" fmla="*/ 8 h 27"/>
                <a:gd name="T74" fmla="*/ 397 w 983"/>
                <a:gd name="T75" fmla="*/ 16 h 27"/>
                <a:gd name="T76" fmla="*/ 397 w 983"/>
                <a:gd name="T77" fmla="*/ 14 h 27"/>
                <a:gd name="T78" fmla="*/ 400 w 983"/>
                <a:gd name="T79" fmla="*/ 6 h 27"/>
                <a:gd name="T80" fmla="*/ 209 w 983"/>
                <a:gd name="T81" fmla="*/ 13 h 27"/>
                <a:gd name="T82" fmla="*/ 209 w 983"/>
                <a:gd name="T83" fmla="*/ 8 h 27"/>
                <a:gd name="T84" fmla="*/ 221 w 983"/>
                <a:gd name="T85" fmla="*/ 4 h 27"/>
                <a:gd name="T86" fmla="*/ 215 w 983"/>
                <a:gd name="T87" fmla="*/ 15 h 27"/>
                <a:gd name="T88" fmla="*/ 224 w 983"/>
                <a:gd name="T89" fmla="*/ 14 h 27"/>
                <a:gd name="T90" fmla="*/ 225 w 983"/>
                <a:gd name="T91" fmla="*/ 16 h 27"/>
                <a:gd name="T92" fmla="*/ 209 w 983"/>
                <a:gd name="T93" fmla="*/ 25 h 27"/>
                <a:gd name="T94" fmla="*/ 209 w 983"/>
                <a:gd name="T9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3" h="27">
                  <a:moveTo>
                    <a:pt x="257" y="27"/>
                  </a:moveTo>
                  <a:cubicBezTo>
                    <a:pt x="257" y="26"/>
                    <a:pt x="258" y="26"/>
                    <a:pt x="258" y="26"/>
                  </a:cubicBezTo>
                  <a:cubicBezTo>
                    <a:pt x="258" y="26"/>
                    <a:pt x="258" y="26"/>
                    <a:pt x="258" y="27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6"/>
                    <a:pt x="350" y="25"/>
                    <a:pt x="350" y="25"/>
                  </a:cubicBezTo>
                  <a:cubicBezTo>
                    <a:pt x="350" y="24"/>
                    <a:pt x="350" y="21"/>
                    <a:pt x="351" y="21"/>
                  </a:cubicBezTo>
                  <a:cubicBezTo>
                    <a:pt x="353" y="21"/>
                    <a:pt x="355" y="21"/>
                    <a:pt x="358" y="21"/>
                  </a:cubicBezTo>
                  <a:cubicBezTo>
                    <a:pt x="357" y="23"/>
                    <a:pt x="356" y="25"/>
                    <a:pt x="357" y="27"/>
                  </a:cubicBezTo>
                  <a:cubicBezTo>
                    <a:pt x="744" y="27"/>
                    <a:pt x="744" y="27"/>
                    <a:pt x="744" y="27"/>
                  </a:cubicBezTo>
                  <a:cubicBezTo>
                    <a:pt x="744" y="26"/>
                    <a:pt x="744" y="25"/>
                    <a:pt x="744" y="23"/>
                  </a:cubicBezTo>
                  <a:cubicBezTo>
                    <a:pt x="745" y="23"/>
                    <a:pt x="745" y="23"/>
                    <a:pt x="746" y="23"/>
                  </a:cubicBezTo>
                  <a:cubicBezTo>
                    <a:pt x="746" y="24"/>
                    <a:pt x="746" y="26"/>
                    <a:pt x="746" y="27"/>
                  </a:cubicBezTo>
                  <a:cubicBezTo>
                    <a:pt x="971" y="27"/>
                    <a:pt x="971" y="27"/>
                    <a:pt x="971" y="27"/>
                  </a:cubicBezTo>
                  <a:cubicBezTo>
                    <a:pt x="975" y="18"/>
                    <a:pt x="980" y="9"/>
                    <a:pt x="98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1"/>
                    <a:pt x="268" y="1"/>
                    <a:pt x="268" y="2"/>
                  </a:cubicBezTo>
                  <a:cubicBezTo>
                    <a:pt x="269" y="3"/>
                    <a:pt x="270" y="5"/>
                    <a:pt x="271" y="8"/>
                  </a:cubicBezTo>
                  <a:cubicBezTo>
                    <a:pt x="268" y="8"/>
                    <a:pt x="265" y="8"/>
                    <a:pt x="261" y="8"/>
                  </a:cubicBezTo>
                  <a:cubicBezTo>
                    <a:pt x="261" y="8"/>
                    <a:pt x="261" y="7"/>
                    <a:pt x="261" y="7"/>
                  </a:cubicBezTo>
                  <a:cubicBezTo>
                    <a:pt x="259" y="8"/>
                    <a:pt x="257" y="9"/>
                    <a:pt x="254" y="11"/>
                  </a:cubicBezTo>
                  <a:cubicBezTo>
                    <a:pt x="257" y="6"/>
                    <a:pt x="260" y="3"/>
                    <a:pt x="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9"/>
                    <a:pt x="9" y="18"/>
                    <a:pt x="13" y="27"/>
                  </a:cubicBezTo>
                  <a:lnTo>
                    <a:pt x="257" y="27"/>
                  </a:lnTo>
                  <a:close/>
                  <a:moveTo>
                    <a:pt x="668" y="18"/>
                  </a:moveTo>
                  <a:cubicBezTo>
                    <a:pt x="670" y="19"/>
                    <a:pt x="672" y="21"/>
                    <a:pt x="673" y="22"/>
                  </a:cubicBezTo>
                  <a:cubicBezTo>
                    <a:pt x="673" y="23"/>
                    <a:pt x="673" y="23"/>
                    <a:pt x="672" y="24"/>
                  </a:cubicBezTo>
                  <a:cubicBezTo>
                    <a:pt x="671" y="24"/>
                    <a:pt x="670" y="23"/>
                    <a:pt x="669" y="23"/>
                  </a:cubicBezTo>
                  <a:cubicBezTo>
                    <a:pt x="668" y="22"/>
                    <a:pt x="666" y="21"/>
                    <a:pt x="664" y="20"/>
                  </a:cubicBezTo>
                  <a:cubicBezTo>
                    <a:pt x="665" y="19"/>
                    <a:pt x="667" y="18"/>
                    <a:pt x="668" y="18"/>
                  </a:cubicBezTo>
                  <a:close/>
                  <a:moveTo>
                    <a:pt x="428" y="11"/>
                  </a:moveTo>
                  <a:cubicBezTo>
                    <a:pt x="432" y="12"/>
                    <a:pt x="436" y="13"/>
                    <a:pt x="440" y="13"/>
                  </a:cubicBezTo>
                  <a:cubicBezTo>
                    <a:pt x="438" y="17"/>
                    <a:pt x="437" y="20"/>
                    <a:pt x="435" y="24"/>
                  </a:cubicBezTo>
                  <a:cubicBezTo>
                    <a:pt x="427" y="24"/>
                    <a:pt x="428" y="18"/>
                    <a:pt x="428" y="11"/>
                  </a:cubicBezTo>
                  <a:close/>
                  <a:moveTo>
                    <a:pt x="400" y="6"/>
                  </a:moveTo>
                  <a:cubicBezTo>
                    <a:pt x="401" y="6"/>
                    <a:pt x="403" y="6"/>
                    <a:pt x="405" y="6"/>
                  </a:cubicBezTo>
                  <a:cubicBezTo>
                    <a:pt x="405" y="7"/>
                    <a:pt x="406" y="7"/>
                    <a:pt x="406" y="8"/>
                  </a:cubicBezTo>
                  <a:cubicBezTo>
                    <a:pt x="403" y="11"/>
                    <a:pt x="400" y="13"/>
                    <a:pt x="397" y="16"/>
                  </a:cubicBezTo>
                  <a:cubicBezTo>
                    <a:pt x="397" y="16"/>
                    <a:pt x="397" y="15"/>
                    <a:pt x="397" y="14"/>
                  </a:cubicBezTo>
                  <a:cubicBezTo>
                    <a:pt x="397" y="12"/>
                    <a:pt x="398" y="9"/>
                    <a:pt x="400" y="6"/>
                  </a:cubicBezTo>
                  <a:close/>
                  <a:moveTo>
                    <a:pt x="209" y="13"/>
                  </a:moveTo>
                  <a:cubicBezTo>
                    <a:pt x="209" y="11"/>
                    <a:pt x="209" y="10"/>
                    <a:pt x="209" y="8"/>
                  </a:cubicBezTo>
                  <a:cubicBezTo>
                    <a:pt x="213" y="7"/>
                    <a:pt x="217" y="5"/>
                    <a:pt x="221" y="4"/>
                  </a:cubicBezTo>
                  <a:cubicBezTo>
                    <a:pt x="222" y="9"/>
                    <a:pt x="220" y="13"/>
                    <a:pt x="215" y="15"/>
                  </a:cubicBezTo>
                  <a:cubicBezTo>
                    <a:pt x="218" y="15"/>
                    <a:pt x="221" y="14"/>
                    <a:pt x="224" y="14"/>
                  </a:cubicBezTo>
                  <a:cubicBezTo>
                    <a:pt x="224" y="15"/>
                    <a:pt x="224" y="15"/>
                    <a:pt x="225" y="16"/>
                  </a:cubicBezTo>
                  <a:cubicBezTo>
                    <a:pt x="219" y="19"/>
                    <a:pt x="214" y="22"/>
                    <a:pt x="209" y="25"/>
                  </a:cubicBezTo>
                  <a:cubicBezTo>
                    <a:pt x="209" y="21"/>
                    <a:pt x="209" y="17"/>
                    <a:pt x="20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9B584B21-89DB-4E70-8111-54E85E22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645"/>
              <a:ext cx="7" cy="10"/>
            </a:xfrm>
            <a:custGeom>
              <a:avLst/>
              <a:gdLst>
                <a:gd name="T0" fmla="*/ 6 w 6"/>
                <a:gd name="T1" fmla="*/ 6 h 8"/>
                <a:gd name="T2" fmla="*/ 0 w 6"/>
                <a:gd name="T3" fmla="*/ 0 h 8"/>
                <a:gd name="T4" fmla="*/ 0 w 6"/>
                <a:gd name="T5" fmla="*/ 1 h 8"/>
                <a:gd name="T6" fmla="*/ 0 w 6"/>
                <a:gd name="T7" fmla="*/ 8 h 8"/>
                <a:gd name="T8" fmla="*/ 6 w 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0" name="Freeform 153">
              <a:extLst>
                <a:ext uri="{FF2B5EF4-FFF2-40B4-BE49-F238E27FC236}">
                  <a16:creationId xmlns:a16="http://schemas.microsoft.com/office/drawing/2014/main" id="{BB456221-CB6A-4753-B00C-2693C8BB5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866"/>
              <a:ext cx="13" cy="19"/>
            </a:xfrm>
            <a:custGeom>
              <a:avLst/>
              <a:gdLst>
                <a:gd name="T0" fmla="*/ 0 w 11"/>
                <a:gd name="T1" fmla="*/ 1 h 15"/>
                <a:gd name="T2" fmla="*/ 6 w 11"/>
                <a:gd name="T3" fmla="*/ 15 h 15"/>
                <a:gd name="T4" fmla="*/ 6 w 11"/>
                <a:gd name="T5" fmla="*/ 0 h 15"/>
                <a:gd name="T6" fmla="*/ 0 w 11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0" y="1"/>
                  </a:moveTo>
                  <a:cubicBezTo>
                    <a:pt x="2" y="6"/>
                    <a:pt x="4" y="10"/>
                    <a:pt x="6" y="15"/>
                  </a:cubicBezTo>
                  <a:cubicBezTo>
                    <a:pt x="11" y="9"/>
                    <a:pt x="7" y="5"/>
                    <a:pt x="6" y="0"/>
                  </a:cubicBezTo>
                  <a:cubicBezTo>
                    <a:pt x="3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48DA2FB6-B2D3-440B-BFC6-AC17197C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2797"/>
              <a:ext cx="13" cy="11"/>
            </a:xfrm>
            <a:custGeom>
              <a:avLst/>
              <a:gdLst>
                <a:gd name="T0" fmla="*/ 10 w 10"/>
                <a:gd name="T1" fmla="*/ 5 h 9"/>
                <a:gd name="T2" fmla="*/ 0 w 10"/>
                <a:gd name="T3" fmla="*/ 0 h 9"/>
                <a:gd name="T4" fmla="*/ 10 w 10"/>
                <a:gd name="T5" fmla="*/ 9 h 9"/>
                <a:gd name="T6" fmla="*/ 10 w 10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cubicBezTo>
                    <a:pt x="7" y="4"/>
                    <a:pt x="4" y="2"/>
                    <a:pt x="0" y="0"/>
                  </a:cubicBezTo>
                  <a:cubicBezTo>
                    <a:pt x="2" y="7"/>
                    <a:pt x="5" y="8"/>
                    <a:pt x="10" y="9"/>
                  </a:cubicBez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E45974F5-A2CF-40EB-BFCA-8D10041C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2893"/>
              <a:ext cx="12" cy="14"/>
            </a:xfrm>
            <a:custGeom>
              <a:avLst/>
              <a:gdLst>
                <a:gd name="T0" fmla="*/ 7 w 9"/>
                <a:gd name="T1" fmla="*/ 11 h 11"/>
                <a:gd name="T2" fmla="*/ 9 w 9"/>
                <a:gd name="T3" fmla="*/ 10 h 11"/>
                <a:gd name="T4" fmla="*/ 9 w 9"/>
                <a:gd name="T5" fmla="*/ 0 h 11"/>
                <a:gd name="T6" fmla="*/ 8 w 9"/>
                <a:gd name="T7" fmla="*/ 0 h 11"/>
                <a:gd name="T8" fmla="*/ 7 w 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7" y="11"/>
                  </a:moveTo>
                  <a:cubicBezTo>
                    <a:pt x="8" y="11"/>
                    <a:pt x="8" y="10"/>
                    <a:pt x="9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8" y="7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92131666-6809-4C1E-A47D-27E3ABF1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2046"/>
              <a:ext cx="6" cy="9"/>
            </a:xfrm>
            <a:custGeom>
              <a:avLst/>
              <a:gdLst>
                <a:gd name="T0" fmla="*/ 0 w 5"/>
                <a:gd name="T1" fmla="*/ 1 h 7"/>
                <a:gd name="T2" fmla="*/ 1 w 5"/>
                <a:gd name="T3" fmla="*/ 6 h 7"/>
                <a:gd name="T4" fmla="*/ 5 w 5"/>
                <a:gd name="T5" fmla="*/ 7 h 7"/>
                <a:gd name="T6" fmla="*/ 3 w 5"/>
                <a:gd name="T7" fmla="*/ 0 h 7"/>
                <a:gd name="T8" fmla="*/ 0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1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2" y="6"/>
                    <a:pt x="3" y="6"/>
                    <a:pt x="5" y="7"/>
                  </a:cubicBezTo>
                  <a:cubicBezTo>
                    <a:pt x="4" y="5"/>
                    <a:pt x="3" y="2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D51367D5-F088-4C1C-AF6A-71558B45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" y="2034"/>
              <a:ext cx="5" cy="5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2" y="4"/>
                    <a:pt x="4" y="4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825BDFCC-04F5-4BC7-94C6-23EDE8E9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" y="2029"/>
              <a:ext cx="485" cy="412"/>
            </a:xfrm>
            <a:custGeom>
              <a:avLst/>
              <a:gdLst>
                <a:gd name="T0" fmla="*/ 196 w 393"/>
                <a:gd name="T1" fmla="*/ 83 h 334"/>
                <a:gd name="T2" fmla="*/ 196 w 393"/>
                <a:gd name="T3" fmla="*/ 83 h 334"/>
                <a:gd name="T4" fmla="*/ 192 w 393"/>
                <a:gd name="T5" fmla="*/ 94 h 334"/>
                <a:gd name="T6" fmla="*/ 190 w 393"/>
                <a:gd name="T7" fmla="*/ 94 h 334"/>
                <a:gd name="T8" fmla="*/ 193 w 393"/>
                <a:gd name="T9" fmla="*/ 81 h 334"/>
                <a:gd name="T10" fmla="*/ 193 w 393"/>
                <a:gd name="T11" fmla="*/ 81 h 334"/>
                <a:gd name="T12" fmla="*/ 23 w 393"/>
                <a:gd name="T13" fmla="*/ 0 h 334"/>
                <a:gd name="T14" fmla="*/ 11 w 393"/>
                <a:gd name="T15" fmla="*/ 11 h 334"/>
                <a:gd name="T16" fmla="*/ 11 w 393"/>
                <a:gd name="T17" fmla="*/ 12 h 334"/>
                <a:gd name="T18" fmla="*/ 11 w 393"/>
                <a:gd name="T19" fmla="*/ 12 h 334"/>
                <a:gd name="T20" fmla="*/ 11 w 393"/>
                <a:gd name="T21" fmla="*/ 11 h 334"/>
                <a:gd name="T22" fmla="*/ 10 w 393"/>
                <a:gd name="T23" fmla="*/ 8 h 334"/>
                <a:gd name="T24" fmla="*/ 6 w 393"/>
                <a:gd name="T25" fmla="*/ 5 h 334"/>
                <a:gd name="T26" fmla="*/ 6 w 393"/>
                <a:gd name="T27" fmla="*/ 8 h 334"/>
                <a:gd name="T28" fmla="*/ 5 w 393"/>
                <a:gd name="T29" fmla="*/ 20 h 334"/>
                <a:gd name="T30" fmla="*/ 4 w 393"/>
                <a:gd name="T31" fmla="*/ 22 h 334"/>
                <a:gd name="T32" fmla="*/ 112 w 393"/>
                <a:gd name="T33" fmla="*/ 64 h 334"/>
                <a:gd name="T34" fmla="*/ 112 w 393"/>
                <a:gd name="T35" fmla="*/ 64 h 334"/>
                <a:gd name="T36" fmla="*/ 114 w 393"/>
                <a:gd name="T37" fmla="*/ 56 h 334"/>
                <a:gd name="T38" fmla="*/ 115 w 393"/>
                <a:gd name="T39" fmla="*/ 53 h 334"/>
                <a:gd name="T40" fmla="*/ 119 w 393"/>
                <a:gd name="T41" fmla="*/ 46 h 334"/>
                <a:gd name="T42" fmla="*/ 127 w 393"/>
                <a:gd name="T43" fmla="*/ 52 h 334"/>
                <a:gd name="T44" fmla="*/ 125 w 393"/>
                <a:gd name="T45" fmla="*/ 59 h 334"/>
                <a:gd name="T46" fmla="*/ 123 w 393"/>
                <a:gd name="T47" fmla="*/ 62 h 334"/>
                <a:gd name="T48" fmla="*/ 121 w 393"/>
                <a:gd name="T49" fmla="*/ 63 h 334"/>
                <a:gd name="T50" fmla="*/ 115 w 393"/>
                <a:gd name="T51" fmla="*/ 65 h 334"/>
                <a:gd name="T52" fmla="*/ 352 w 393"/>
                <a:gd name="T53" fmla="*/ 307 h 334"/>
                <a:gd name="T54" fmla="*/ 364 w 393"/>
                <a:gd name="T55" fmla="*/ 334 h 334"/>
                <a:gd name="T56" fmla="*/ 393 w 393"/>
                <a:gd name="T57" fmla="*/ 334 h 334"/>
                <a:gd name="T58" fmla="*/ 382 w 393"/>
                <a:gd name="T59" fmla="*/ 307 h 334"/>
                <a:gd name="T60" fmla="*/ 196 w 393"/>
                <a:gd name="T61" fmla="*/ 8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3" h="334">
                  <a:moveTo>
                    <a:pt x="196" y="83"/>
                  </a:moveTo>
                  <a:cubicBezTo>
                    <a:pt x="196" y="83"/>
                    <a:pt x="196" y="83"/>
                    <a:pt x="196" y="83"/>
                  </a:cubicBezTo>
                  <a:cubicBezTo>
                    <a:pt x="194" y="87"/>
                    <a:pt x="193" y="91"/>
                    <a:pt x="192" y="94"/>
                  </a:cubicBezTo>
                  <a:cubicBezTo>
                    <a:pt x="192" y="94"/>
                    <a:pt x="191" y="94"/>
                    <a:pt x="190" y="94"/>
                  </a:cubicBezTo>
                  <a:cubicBezTo>
                    <a:pt x="190" y="90"/>
                    <a:pt x="188" y="85"/>
                    <a:pt x="193" y="81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42" y="45"/>
                    <a:pt x="85" y="17"/>
                    <a:pt x="23" y="0"/>
                  </a:cubicBezTo>
                  <a:cubicBezTo>
                    <a:pt x="19" y="4"/>
                    <a:pt x="15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1" y="10"/>
                    <a:pt x="11" y="9"/>
                    <a:pt x="10" y="8"/>
                  </a:cubicBezTo>
                  <a:cubicBezTo>
                    <a:pt x="9" y="7"/>
                    <a:pt x="7" y="6"/>
                    <a:pt x="6" y="5"/>
                  </a:cubicBezTo>
                  <a:cubicBezTo>
                    <a:pt x="6" y="6"/>
                    <a:pt x="7" y="8"/>
                    <a:pt x="6" y="8"/>
                  </a:cubicBezTo>
                  <a:cubicBezTo>
                    <a:pt x="0" y="11"/>
                    <a:pt x="6" y="16"/>
                    <a:pt x="5" y="20"/>
                  </a:cubicBezTo>
                  <a:cubicBezTo>
                    <a:pt x="5" y="21"/>
                    <a:pt x="4" y="21"/>
                    <a:pt x="4" y="22"/>
                  </a:cubicBezTo>
                  <a:cubicBezTo>
                    <a:pt x="42" y="32"/>
                    <a:pt x="78" y="46"/>
                    <a:pt x="112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3" y="61"/>
                    <a:pt x="113" y="59"/>
                    <a:pt x="114" y="56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7" y="51"/>
                    <a:pt x="118" y="49"/>
                    <a:pt x="119" y="46"/>
                  </a:cubicBezTo>
                  <a:cubicBezTo>
                    <a:pt x="122" y="48"/>
                    <a:pt x="125" y="49"/>
                    <a:pt x="127" y="52"/>
                  </a:cubicBezTo>
                  <a:cubicBezTo>
                    <a:pt x="128" y="53"/>
                    <a:pt x="126" y="56"/>
                    <a:pt x="125" y="59"/>
                  </a:cubicBezTo>
                  <a:cubicBezTo>
                    <a:pt x="125" y="60"/>
                    <a:pt x="124" y="60"/>
                    <a:pt x="123" y="62"/>
                  </a:cubicBezTo>
                  <a:cubicBezTo>
                    <a:pt x="122" y="62"/>
                    <a:pt x="122" y="63"/>
                    <a:pt x="121" y="63"/>
                  </a:cubicBezTo>
                  <a:cubicBezTo>
                    <a:pt x="119" y="64"/>
                    <a:pt x="117" y="64"/>
                    <a:pt x="115" y="65"/>
                  </a:cubicBezTo>
                  <a:cubicBezTo>
                    <a:pt x="218" y="118"/>
                    <a:pt x="301" y="203"/>
                    <a:pt x="352" y="307"/>
                  </a:cubicBezTo>
                  <a:cubicBezTo>
                    <a:pt x="357" y="316"/>
                    <a:pt x="361" y="325"/>
                    <a:pt x="364" y="334"/>
                  </a:cubicBezTo>
                  <a:cubicBezTo>
                    <a:pt x="393" y="334"/>
                    <a:pt x="393" y="334"/>
                    <a:pt x="393" y="334"/>
                  </a:cubicBezTo>
                  <a:cubicBezTo>
                    <a:pt x="390" y="325"/>
                    <a:pt x="386" y="316"/>
                    <a:pt x="382" y="307"/>
                  </a:cubicBezTo>
                  <a:cubicBezTo>
                    <a:pt x="340" y="217"/>
                    <a:pt x="276" y="140"/>
                    <a:pt x="19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9373F08A-E514-4AFE-8BA2-30C583118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" y="2036"/>
              <a:ext cx="5" cy="3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9F4D757E-8E4E-4B9E-9989-4E24BBCC9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" y="2018"/>
              <a:ext cx="31" cy="27"/>
            </a:xfrm>
            <a:custGeom>
              <a:avLst/>
              <a:gdLst>
                <a:gd name="T0" fmla="*/ 25 w 25"/>
                <a:gd name="T1" fmla="*/ 12 h 22"/>
                <a:gd name="T2" fmla="*/ 17 w 25"/>
                <a:gd name="T3" fmla="*/ 10 h 22"/>
                <a:gd name="T4" fmla="*/ 15 w 25"/>
                <a:gd name="T5" fmla="*/ 0 h 22"/>
                <a:gd name="T6" fmla="*/ 13 w 25"/>
                <a:gd name="T7" fmla="*/ 0 h 22"/>
                <a:gd name="T8" fmla="*/ 13 w 25"/>
                <a:gd name="T9" fmla="*/ 8 h 22"/>
                <a:gd name="T10" fmla="*/ 6 w 25"/>
                <a:gd name="T11" fmla="*/ 13 h 22"/>
                <a:gd name="T12" fmla="*/ 0 w 25"/>
                <a:gd name="T13" fmla="*/ 18 h 22"/>
                <a:gd name="T14" fmla="*/ 24 w 25"/>
                <a:gd name="T15" fmla="*/ 22 h 22"/>
                <a:gd name="T16" fmla="*/ 24 w 25"/>
                <a:gd name="T17" fmla="*/ 16 h 22"/>
                <a:gd name="T18" fmla="*/ 25 w 25"/>
                <a:gd name="T1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25" y="12"/>
                  </a:moveTo>
                  <a:cubicBezTo>
                    <a:pt x="22" y="11"/>
                    <a:pt x="20" y="11"/>
                    <a:pt x="17" y="10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3" y="10"/>
                    <a:pt x="10" y="11"/>
                    <a:pt x="6" y="13"/>
                  </a:cubicBezTo>
                  <a:cubicBezTo>
                    <a:pt x="5" y="14"/>
                    <a:pt x="3" y="16"/>
                    <a:pt x="0" y="18"/>
                  </a:cubicBezTo>
                  <a:cubicBezTo>
                    <a:pt x="8" y="19"/>
                    <a:pt x="16" y="21"/>
                    <a:pt x="24" y="22"/>
                  </a:cubicBezTo>
                  <a:cubicBezTo>
                    <a:pt x="24" y="20"/>
                    <a:pt x="24" y="18"/>
                    <a:pt x="24" y="16"/>
                  </a:cubicBezTo>
                  <a:cubicBezTo>
                    <a:pt x="24" y="15"/>
                    <a:pt x="24" y="13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CEFE0AA7-D61D-4632-80DC-6F980716F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" y="2019"/>
              <a:ext cx="22" cy="22"/>
            </a:xfrm>
            <a:custGeom>
              <a:avLst/>
              <a:gdLst>
                <a:gd name="T0" fmla="*/ 3 w 18"/>
                <a:gd name="T1" fmla="*/ 10 h 18"/>
                <a:gd name="T2" fmla="*/ 0 w 18"/>
                <a:gd name="T3" fmla="*/ 11 h 18"/>
                <a:gd name="T4" fmla="*/ 7 w 18"/>
                <a:gd name="T5" fmla="*/ 18 h 18"/>
                <a:gd name="T6" fmla="*/ 10 w 18"/>
                <a:gd name="T7" fmla="*/ 0 h 18"/>
                <a:gd name="T8" fmla="*/ 10 w 18"/>
                <a:gd name="T9" fmla="*/ 3 h 18"/>
                <a:gd name="T10" fmla="*/ 3 w 18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3" y="10"/>
                  </a:moveTo>
                  <a:cubicBezTo>
                    <a:pt x="2" y="10"/>
                    <a:pt x="1" y="10"/>
                    <a:pt x="0" y="11"/>
                  </a:cubicBezTo>
                  <a:cubicBezTo>
                    <a:pt x="2" y="13"/>
                    <a:pt x="5" y="15"/>
                    <a:pt x="7" y="18"/>
                  </a:cubicBezTo>
                  <a:cubicBezTo>
                    <a:pt x="17" y="10"/>
                    <a:pt x="18" y="7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2" y="9"/>
                    <a:pt x="11" y="12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CFAC65FC-CB13-41BD-8942-989FE125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010"/>
              <a:ext cx="7" cy="4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0 w 6"/>
                <a:gd name="T5" fmla="*/ 0 h 3"/>
                <a:gd name="T6" fmla="*/ 4 w 6"/>
                <a:gd name="T7" fmla="*/ 3 h 3"/>
                <a:gd name="T8" fmla="*/ 6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1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3" y="2"/>
                    <a:pt x="4" y="3"/>
                  </a:cubicBezTo>
                  <a:cubicBezTo>
                    <a:pt x="5" y="2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E5F6CC3F-7D98-43BD-A4D4-39F22CCA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2019"/>
              <a:ext cx="7" cy="4"/>
            </a:xfrm>
            <a:custGeom>
              <a:avLst/>
              <a:gdLst>
                <a:gd name="T0" fmla="*/ 6 w 6"/>
                <a:gd name="T1" fmla="*/ 1 h 3"/>
                <a:gd name="T2" fmla="*/ 0 w 6"/>
                <a:gd name="T3" fmla="*/ 0 h 3"/>
                <a:gd name="T4" fmla="*/ 2 w 6"/>
                <a:gd name="T5" fmla="*/ 3 h 3"/>
                <a:gd name="T6" fmla="*/ 6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2"/>
                    <a:pt x="5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35E26DBE-CBFC-4C60-AF3A-D690592B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2003"/>
              <a:ext cx="717" cy="438"/>
            </a:xfrm>
            <a:custGeom>
              <a:avLst/>
              <a:gdLst>
                <a:gd name="T0" fmla="*/ 41 w 581"/>
                <a:gd name="T1" fmla="*/ 328 h 355"/>
                <a:gd name="T2" fmla="*/ 287 w 581"/>
                <a:gd name="T3" fmla="*/ 81 h 355"/>
                <a:gd name="T4" fmla="*/ 287 w 581"/>
                <a:gd name="T5" fmla="*/ 81 h 355"/>
                <a:gd name="T6" fmla="*/ 278 w 581"/>
                <a:gd name="T7" fmla="*/ 75 h 355"/>
                <a:gd name="T8" fmla="*/ 293 w 581"/>
                <a:gd name="T9" fmla="*/ 72 h 355"/>
                <a:gd name="T10" fmla="*/ 289 w 581"/>
                <a:gd name="T11" fmla="*/ 80 h 355"/>
                <a:gd name="T12" fmla="*/ 289 w 581"/>
                <a:gd name="T13" fmla="*/ 80 h 355"/>
                <a:gd name="T14" fmla="*/ 524 w 581"/>
                <a:gd name="T15" fmla="*/ 26 h 355"/>
                <a:gd name="T16" fmla="*/ 570 w 581"/>
                <a:gd name="T17" fmla="*/ 28 h 355"/>
                <a:gd name="T18" fmla="*/ 568 w 581"/>
                <a:gd name="T19" fmla="*/ 22 h 355"/>
                <a:gd name="T20" fmla="*/ 568 w 581"/>
                <a:gd name="T21" fmla="*/ 22 h 355"/>
                <a:gd name="T22" fmla="*/ 568 w 581"/>
                <a:gd name="T23" fmla="*/ 21 h 355"/>
                <a:gd name="T24" fmla="*/ 568 w 581"/>
                <a:gd name="T25" fmla="*/ 22 h 355"/>
                <a:gd name="T26" fmla="*/ 581 w 581"/>
                <a:gd name="T27" fmla="*/ 24 h 355"/>
                <a:gd name="T28" fmla="*/ 574 w 581"/>
                <a:gd name="T29" fmla="*/ 8 h 355"/>
                <a:gd name="T30" fmla="*/ 565 w 581"/>
                <a:gd name="T31" fmla="*/ 1 h 355"/>
                <a:gd name="T32" fmla="*/ 565 w 581"/>
                <a:gd name="T33" fmla="*/ 1 h 355"/>
                <a:gd name="T34" fmla="*/ 524 w 581"/>
                <a:gd name="T35" fmla="*/ 0 h 355"/>
                <a:gd name="T36" fmla="*/ 11 w 581"/>
                <a:gd name="T37" fmla="*/ 328 h 355"/>
                <a:gd name="T38" fmla="*/ 0 w 581"/>
                <a:gd name="T39" fmla="*/ 355 h 355"/>
                <a:gd name="T40" fmla="*/ 29 w 581"/>
                <a:gd name="T41" fmla="*/ 355 h 355"/>
                <a:gd name="T42" fmla="*/ 41 w 581"/>
                <a:gd name="T43" fmla="*/ 32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1" h="355">
                  <a:moveTo>
                    <a:pt x="41" y="328"/>
                  </a:moveTo>
                  <a:cubicBezTo>
                    <a:pt x="93" y="221"/>
                    <a:pt x="180" y="134"/>
                    <a:pt x="287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5" y="80"/>
                    <a:pt x="282" y="78"/>
                    <a:pt x="278" y="75"/>
                  </a:cubicBezTo>
                  <a:cubicBezTo>
                    <a:pt x="284" y="74"/>
                    <a:pt x="288" y="73"/>
                    <a:pt x="293" y="72"/>
                  </a:cubicBezTo>
                  <a:cubicBezTo>
                    <a:pt x="291" y="75"/>
                    <a:pt x="290" y="78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360" y="46"/>
                    <a:pt x="440" y="26"/>
                    <a:pt x="524" y="26"/>
                  </a:cubicBezTo>
                  <a:cubicBezTo>
                    <a:pt x="539" y="26"/>
                    <a:pt x="555" y="27"/>
                    <a:pt x="570" y="28"/>
                  </a:cubicBezTo>
                  <a:cubicBezTo>
                    <a:pt x="569" y="26"/>
                    <a:pt x="569" y="24"/>
                    <a:pt x="568" y="22"/>
                  </a:cubicBezTo>
                  <a:cubicBezTo>
                    <a:pt x="568" y="22"/>
                    <a:pt x="568" y="22"/>
                    <a:pt x="568" y="22"/>
                  </a:cubicBezTo>
                  <a:cubicBezTo>
                    <a:pt x="568" y="21"/>
                    <a:pt x="568" y="21"/>
                    <a:pt x="568" y="21"/>
                  </a:cubicBezTo>
                  <a:cubicBezTo>
                    <a:pt x="568" y="21"/>
                    <a:pt x="568" y="22"/>
                    <a:pt x="568" y="22"/>
                  </a:cubicBezTo>
                  <a:cubicBezTo>
                    <a:pt x="573" y="23"/>
                    <a:pt x="577" y="24"/>
                    <a:pt x="581" y="24"/>
                  </a:cubicBezTo>
                  <a:cubicBezTo>
                    <a:pt x="579" y="18"/>
                    <a:pt x="577" y="13"/>
                    <a:pt x="574" y="8"/>
                  </a:cubicBezTo>
                  <a:cubicBezTo>
                    <a:pt x="573" y="5"/>
                    <a:pt x="569" y="4"/>
                    <a:pt x="565" y="1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52" y="0"/>
                    <a:pt x="538" y="0"/>
                    <a:pt x="524" y="0"/>
                  </a:cubicBezTo>
                  <a:cubicBezTo>
                    <a:pt x="297" y="0"/>
                    <a:pt x="101" y="134"/>
                    <a:pt x="11" y="328"/>
                  </a:cubicBezTo>
                  <a:cubicBezTo>
                    <a:pt x="7" y="337"/>
                    <a:pt x="3" y="346"/>
                    <a:pt x="0" y="355"/>
                  </a:cubicBezTo>
                  <a:cubicBezTo>
                    <a:pt x="29" y="355"/>
                    <a:pt x="29" y="355"/>
                    <a:pt x="29" y="355"/>
                  </a:cubicBezTo>
                  <a:cubicBezTo>
                    <a:pt x="32" y="346"/>
                    <a:pt x="36" y="337"/>
                    <a:pt x="41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3CB43E27-66E5-4CB3-ACE9-B93253C6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2969"/>
              <a:ext cx="1286" cy="428"/>
            </a:xfrm>
            <a:custGeom>
              <a:avLst/>
              <a:gdLst>
                <a:gd name="T0" fmla="*/ 1000 w 1042"/>
                <a:gd name="T1" fmla="*/ 27 h 347"/>
                <a:gd name="T2" fmla="*/ 521 w 1042"/>
                <a:gd name="T3" fmla="*/ 320 h 347"/>
                <a:gd name="T4" fmla="*/ 42 w 1042"/>
                <a:gd name="T5" fmla="*/ 27 h 347"/>
                <a:gd name="T6" fmla="*/ 29 w 1042"/>
                <a:gd name="T7" fmla="*/ 0 h 347"/>
                <a:gd name="T8" fmla="*/ 0 w 1042"/>
                <a:gd name="T9" fmla="*/ 0 h 347"/>
                <a:gd name="T10" fmla="*/ 12 w 1042"/>
                <a:gd name="T11" fmla="*/ 27 h 347"/>
                <a:gd name="T12" fmla="*/ 521 w 1042"/>
                <a:gd name="T13" fmla="*/ 347 h 347"/>
                <a:gd name="T14" fmla="*/ 1030 w 1042"/>
                <a:gd name="T15" fmla="*/ 27 h 347"/>
                <a:gd name="T16" fmla="*/ 1042 w 1042"/>
                <a:gd name="T17" fmla="*/ 0 h 347"/>
                <a:gd name="T18" fmla="*/ 1012 w 1042"/>
                <a:gd name="T19" fmla="*/ 0 h 347"/>
                <a:gd name="T20" fmla="*/ 1000 w 1042"/>
                <a:gd name="T21" fmla="*/ 2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2" h="347">
                  <a:moveTo>
                    <a:pt x="1000" y="27"/>
                  </a:moveTo>
                  <a:cubicBezTo>
                    <a:pt x="911" y="201"/>
                    <a:pt x="729" y="320"/>
                    <a:pt x="521" y="320"/>
                  </a:cubicBezTo>
                  <a:cubicBezTo>
                    <a:pt x="313" y="320"/>
                    <a:pt x="131" y="201"/>
                    <a:pt x="42" y="27"/>
                  </a:cubicBezTo>
                  <a:cubicBezTo>
                    <a:pt x="38" y="18"/>
                    <a:pt x="33" y="9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9"/>
                    <a:pt x="8" y="18"/>
                    <a:pt x="12" y="27"/>
                  </a:cubicBezTo>
                  <a:cubicBezTo>
                    <a:pt x="104" y="216"/>
                    <a:pt x="297" y="347"/>
                    <a:pt x="521" y="347"/>
                  </a:cubicBezTo>
                  <a:cubicBezTo>
                    <a:pt x="745" y="347"/>
                    <a:pt x="938" y="216"/>
                    <a:pt x="1030" y="27"/>
                  </a:cubicBezTo>
                  <a:cubicBezTo>
                    <a:pt x="1034" y="18"/>
                    <a:pt x="1038" y="9"/>
                    <a:pt x="1042" y="0"/>
                  </a:cubicBezTo>
                  <a:cubicBezTo>
                    <a:pt x="1012" y="0"/>
                    <a:pt x="1012" y="0"/>
                    <a:pt x="1012" y="0"/>
                  </a:cubicBezTo>
                  <a:cubicBezTo>
                    <a:pt x="1009" y="9"/>
                    <a:pt x="1004" y="18"/>
                    <a:pt x="100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E3B67901-D569-4E74-BA39-AF8A2EB3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" y="2576"/>
              <a:ext cx="250" cy="237"/>
            </a:xfrm>
            <a:custGeom>
              <a:avLst/>
              <a:gdLst>
                <a:gd name="T0" fmla="*/ 155 w 250"/>
                <a:gd name="T1" fmla="*/ 90 h 237"/>
                <a:gd name="T2" fmla="*/ 125 w 250"/>
                <a:gd name="T3" fmla="*/ 0 h 237"/>
                <a:gd name="T4" fmla="*/ 96 w 250"/>
                <a:gd name="T5" fmla="*/ 90 h 237"/>
                <a:gd name="T6" fmla="*/ 0 w 250"/>
                <a:gd name="T7" fmla="*/ 90 h 237"/>
                <a:gd name="T8" fmla="*/ 77 w 250"/>
                <a:gd name="T9" fmla="*/ 146 h 237"/>
                <a:gd name="T10" fmla="*/ 49 w 250"/>
                <a:gd name="T11" fmla="*/ 237 h 237"/>
                <a:gd name="T12" fmla="*/ 125 w 250"/>
                <a:gd name="T13" fmla="*/ 180 h 237"/>
                <a:gd name="T14" fmla="*/ 202 w 250"/>
                <a:gd name="T15" fmla="*/ 237 h 237"/>
                <a:gd name="T16" fmla="*/ 172 w 250"/>
                <a:gd name="T17" fmla="*/ 146 h 237"/>
                <a:gd name="T18" fmla="*/ 250 w 250"/>
                <a:gd name="T19" fmla="*/ 90 h 237"/>
                <a:gd name="T20" fmla="*/ 155 w 250"/>
                <a:gd name="T21" fmla="*/ 9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237">
                  <a:moveTo>
                    <a:pt x="155" y="90"/>
                  </a:moveTo>
                  <a:lnTo>
                    <a:pt x="125" y="0"/>
                  </a:lnTo>
                  <a:lnTo>
                    <a:pt x="96" y="90"/>
                  </a:lnTo>
                  <a:lnTo>
                    <a:pt x="0" y="90"/>
                  </a:lnTo>
                  <a:lnTo>
                    <a:pt x="77" y="146"/>
                  </a:lnTo>
                  <a:lnTo>
                    <a:pt x="49" y="237"/>
                  </a:lnTo>
                  <a:lnTo>
                    <a:pt x="125" y="180"/>
                  </a:lnTo>
                  <a:lnTo>
                    <a:pt x="202" y="237"/>
                  </a:lnTo>
                  <a:lnTo>
                    <a:pt x="172" y="146"/>
                  </a:lnTo>
                  <a:lnTo>
                    <a:pt x="250" y="90"/>
                  </a:lnTo>
                  <a:lnTo>
                    <a:pt x="15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513BC50B-BF87-4473-80F8-EF67899D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576"/>
              <a:ext cx="249" cy="237"/>
            </a:xfrm>
            <a:custGeom>
              <a:avLst/>
              <a:gdLst>
                <a:gd name="T0" fmla="*/ 154 w 249"/>
                <a:gd name="T1" fmla="*/ 90 h 237"/>
                <a:gd name="T2" fmla="*/ 125 w 249"/>
                <a:gd name="T3" fmla="*/ 0 h 237"/>
                <a:gd name="T4" fmla="*/ 95 w 249"/>
                <a:gd name="T5" fmla="*/ 90 h 237"/>
                <a:gd name="T6" fmla="*/ 0 w 249"/>
                <a:gd name="T7" fmla="*/ 90 h 237"/>
                <a:gd name="T8" fmla="*/ 77 w 249"/>
                <a:gd name="T9" fmla="*/ 146 h 237"/>
                <a:gd name="T10" fmla="*/ 48 w 249"/>
                <a:gd name="T11" fmla="*/ 237 h 237"/>
                <a:gd name="T12" fmla="*/ 125 w 249"/>
                <a:gd name="T13" fmla="*/ 180 h 237"/>
                <a:gd name="T14" fmla="*/ 201 w 249"/>
                <a:gd name="T15" fmla="*/ 237 h 237"/>
                <a:gd name="T16" fmla="*/ 172 w 249"/>
                <a:gd name="T17" fmla="*/ 146 h 237"/>
                <a:gd name="T18" fmla="*/ 249 w 249"/>
                <a:gd name="T19" fmla="*/ 90 h 237"/>
                <a:gd name="T20" fmla="*/ 154 w 249"/>
                <a:gd name="T21" fmla="*/ 9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237">
                  <a:moveTo>
                    <a:pt x="154" y="90"/>
                  </a:moveTo>
                  <a:lnTo>
                    <a:pt x="125" y="0"/>
                  </a:lnTo>
                  <a:lnTo>
                    <a:pt x="95" y="90"/>
                  </a:lnTo>
                  <a:lnTo>
                    <a:pt x="0" y="90"/>
                  </a:lnTo>
                  <a:lnTo>
                    <a:pt x="77" y="146"/>
                  </a:lnTo>
                  <a:lnTo>
                    <a:pt x="48" y="237"/>
                  </a:lnTo>
                  <a:lnTo>
                    <a:pt x="125" y="180"/>
                  </a:lnTo>
                  <a:lnTo>
                    <a:pt x="201" y="237"/>
                  </a:lnTo>
                  <a:lnTo>
                    <a:pt x="172" y="146"/>
                  </a:lnTo>
                  <a:lnTo>
                    <a:pt x="249" y="90"/>
                  </a:lnTo>
                  <a:lnTo>
                    <a:pt x="15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BB4CA6A0-623A-4A4E-A6E8-AC424325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3558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A1D9D921-5543-4276-BC81-DC350705F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3533"/>
              <a:ext cx="3" cy="3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1 h 2"/>
                <a:gd name="T6" fmla="*/ 3 w 3"/>
                <a:gd name="T7" fmla="*/ 0 h 2"/>
                <a:gd name="T8" fmla="*/ 0 w 3"/>
                <a:gd name="T9" fmla="*/ 1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FF811F03-5A96-4755-BA2B-4C8B2ECC2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3464"/>
              <a:ext cx="6" cy="7"/>
            </a:xfrm>
            <a:custGeom>
              <a:avLst/>
              <a:gdLst>
                <a:gd name="T0" fmla="*/ 0 w 5"/>
                <a:gd name="T1" fmla="*/ 6 h 6"/>
                <a:gd name="T2" fmla="*/ 0 w 5"/>
                <a:gd name="T3" fmla="*/ 6 h 6"/>
                <a:gd name="T4" fmla="*/ 5 w 5"/>
                <a:gd name="T5" fmla="*/ 0 h 6"/>
                <a:gd name="T6" fmla="*/ 5 w 5"/>
                <a:gd name="T7" fmla="*/ 0 h 6"/>
                <a:gd name="T8" fmla="*/ 0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1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CC9FB794-C9BC-45E5-A842-50EF471EF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3457"/>
              <a:ext cx="0" cy="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3C25DBC2-0F92-47FB-A8D2-E8D189EE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4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396A81EB-EC09-4820-89F1-A56F1B514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3507"/>
              <a:ext cx="3" cy="13"/>
            </a:xfrm>
            <a:custGeom>
              <a:avLst/>
              <a:gdLst>
                <a:gd name="T0" fmla="*/ 2 w 3"/>
                <a:gd name="T1" fmla="*/ 0 h 10"/>
                <a:gd name="T2" fmla="*/ 2 w 3"/>
                <a:gd name="T3" fmla="*/ 0 h 10"/>
                <a:gd name="T4" fmla="*/ 0 w 3"/>
                <a:gd name="T5" fmla="*/ 9 h 10"/>
                <a:gd name="T6" fmla="*/ 3 w 3"/>
                <a:gd name="T7" fmla="*/ 10 h 10"/>
                <a:gd name="T8" fmla="*/ 2 w 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2" y="9"/>
                    <a:pt x="3" y="10"/>
                  </a:cubicBezTo>
                  <a:cubicBezTo>
                    <a:pt x="3" y="6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5717845A-756E-4345-B82A-C3F7AB203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3491"/>
              <a:ext cx="0" cy="3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2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2" name="Freeform 175">
              <a:extLst>
                <a:ext uri="{FF2B5EF4-FFF2-40B4-BE49-F238E27FC236}">
                  <a16:creationId xmlns:a16="http://schemas.microsoft.com/office/drawing/2014/main" id="{441F036F-5849-4F28-ADE7-28C92D60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" y="2781"/>
              <a:ext cx="1" cy="6"/>
            </a:xfrm>
            <a:custGeom>
              <a:avLst/>
              <a:gdLst>
                <a:gd name="T0" fmla="*/ 1 w 1"/>
                <a:gd name="T1" fmla="*/ 4 h 5"/>
                <a:gd name="T2" fmla="*/ 1 w 1"/>
                <a:gd name="T3" fmla="*/ 0 h 5"/>
                <a:gd name="T4" fmla="*/ 0 w 1"/>
                <a:gd name="T5" fmla="*/ 5 h 5"/>
                <a:gd name="T6" fmla="*/ 1 w 1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D2D4C530-D8E9-4874-8B2D-120AC364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845"/>
              <a:ext cx="33" cy="72"/>
            </a:xfrm>
            <a:custGeom>
              <a:avLst/>
              <a:gdLst>
                <a:gd name="T0" fmla="*/ 25 w 27"/>
                <a:gd name="T1" fmla="*/ 3 h 58"/>
                <a:gd name="T2" fmla="*/ 10 w 27"/>
                <a:gd name="T3" fmla="*/ 0 h 58"/>
                <a:gd name="T4" fmla="*/ 13 w 27"/>
                <a:gd name="T5" fmla="*/ 23 h 58"/>
                <a:gd name="T6" fmla="*/ 1 w 27"/>
                <a:gd name="T7" fmla="*/ 18 h 58"/>
                <a:gd name="T8" fmla="*/ 0 w 27"/>
                <a:gd name="T9" fmla="*/ 20 h 58"/>
                <a:gd name="T10" fmla="*/ 0 w 27"/>
                <a:gd name="T11" fmla="*/ 20 h 58"/>
                <a:gd name="T12" fmla="*/ 0 w 27"/>
                <a:gd name="T13" fmla="*/ 20 h 58"/>
                <a:gd name="T14" fmla="*/ 3 w 27"/>
                <a:gd name="T15" fmla="*/ 25 h 58"/>
                <a:gd name="T16" fmla="*/ 0 w 27"/>
                <a:gd name="T17" fmla="*/ 24 h 58"/>
                <a:gd name="T18" fmla="*/ 0 w 27"/>
                <a:gd name="T19" fmla="*/ 26 h 58"/>
                <a:gd name="T20" fmla="*/ 0 w 27"/>
                <a:gd name="T21" fmla="*/ 26 h 58"/>
                <a:gd name="T22" fmla="*/ 3 w 27"/>
                <a:gd name="T23" fmla="*/ 25 h 58"/>
                <a:gd name="T24" fmla="*/ 4 w 27"/>
                <a:gd name="T25" fmla="*/ 32 h 58"/>
                <a:gd name="T26" fmla="*/ 0 w 27"/>
                <a:gd name="T27" fmla="*/ 35 h 58"/>
                <a:gd name="T28" fmla="*/ 0 w 27"/>
                <a:gd name="T29" fmla="*/ 58 h 58"/>
                <a:gd name="T30" fmla="*/ 23 w 27"/>
                <a:gd name="T31" fmla="*/ 35 h 58"/>
                <a:gd name="T32" fmla="*/ 26 w 27"/>
                <a:gd name="T33" fmla="*/ 13 h 58"/>
                <a:gd name="T34" fmla="*/ 27 w 27"/>
                <a:gd name="T35" fmla="*/ 13 h 58"/>
                <a:gd name="T36" fmla="*/ 27 w 27"/>
                <a:gd name="T37" fmla="*/ 5 h 58"/>
                <a:gd name="T38" fmla="*/ 25 w 27"/>
                <a:gd name="T3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58">
                  <a:moveTo>
                    <a:pt x="25" y="3"/>
                  </a:moveTo>
                  <a:cubicBezTo>
                    <a:pt x="21" y="0"/>
                    <a:pt x="16" y="1"/>
                    <a:pt x="10" y="0"/>
                  </a:cubicBezTo>
                  <a:cubicBezTo>
                    <a:pt x="11" y="8"/>
                    <a:pt x="12" y="16"/>
                    <a:pt x="13" y="23"/>
                  </a:cubicBezTo>
                  <a:cubicBezTo>
                    <a:pt x="10" y="22"/>
                    <a:pt x="5" y="20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2"/>
                    <a:pt x="2" y="23"/>
                    <a:pt x="3" y="25"/>
                  </a:cubicBezTo>
                  <a:cubicBezTo>
                    <a:pt x="2" y="24"/>
                    <a:pt x="1" y="24"/>
                    <a:pt x="0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5"/>
                    <a:pt x="3" y="25"/>
                  </a:cubicBezTo>
                  <a:cubicBezTo>
                    <a:pt x="3" y="28"/>
                    <a:pt x="4" y="31"/>
                    <a:pt x="4" y="32"/>
                  </a:cubicBezTo>
                  <a:cubicBezTo>
                    <a:pt x="3" y="33"/>
                    <a:pt x="1" y="34"/>
                    <a:pt x="0" y="3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7" y="50"/>
                    <a:pt x="15" y="43"/>
                    <a:pt x="23" y="35"/>
                  </a:cubicBezTo>
                  <a:cubicBezTo>
                    <a:pt x="21" y="28"/>
                    <a:pt x="18" y="21"/>
                    <a:pt x="26" y="13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5" y="3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86" name="אליפסה 17">
            <a:extLst>
              <a:ext uri="{FF2B5EF4-FFF2-40B4-BE49-F238E27FC236}">
                <a16:creationId xmlns:a16="http://schemas.microsoft.com/office/drawing/2014/main" id="{8E86A9D1-4F76-42F3-AA26-7666FDB4079B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7" name="מציין מיקום של מספר שקופית 2">
            <a:extLst>
              <a:ext uri="{FF2B5EF4-FFF2-40B4-BE49-F238E27FC236}">
                <a16:creationId xmlns:a16="http://schemas.microsoft.com/office/drawing/2014/main" id="{CB01C4FA-1057-44D7-BAEF-1038D1B9C06D}"/>
              </a:ext>
            </a:extLst>
          </p:cNvPr>
          <p:cNvSpPr txBox="1">
            <a:spLocks/>
          </p:cNvSpPr>
          <p:nvPr/>
        </p:nvSpPr>
        <p:spPr>
          <a:xfrm>
            <a:off x="1132620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AAA2E987-4AD6-4AF3-BE99-439E003E4C2A}" type="slidenum">
              <a:rPr lang="he-IL" b="1" smtClean="0">
                <a:solidFill>
                  <a:srgbClr val="3B2416"/>
                </a:solidFill>
              </a:rPr>
              <a:pPr algn="r" rtl="0"/>
              <a:t>21</a:t>
            </a:fld>
            <a:endParaRPr lang="he-IL" b="1" dirty="0">
              <a:solidFill>
                <a:srgbClr val="3B2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8E61C57-77EA-46EE-977A-194119143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כותרת 3">
            <a:extLst>
              <a:ext uri="{FF2B5EF4-FFF2-40B4-BE49-F238E27FC236}">
                <a16:creationId xmlns:a16="http://schemas.microsoft.com/office/drawing/2014/main" id="{958082E5-75A8-4DC4-B82B-AD2ED61A9771}"/>
              </a:ext>
            </a:extLst>
          </p:cNvPr>
          <p:cNvSpPr txBox="1">
            <a:spLocks/>
          </p:cNvSpPr>
          <p:nvPr/>
        </p:nvSpPr>
        <p:spPr>
          <a:xfrm>
            <a:off x="5843209" y="1581409"/>
            <a:ext cx="5016199" cy="179482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bg1"/>
              </a:solidFill>
              <a:latin typeface="+mn-lt"/>
            </a:endParaRPr>
          </a:p>
          <a:p>
            <a:r>
              <a:rPr lang="en-US" sz="6600" dirty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</a:p>
          <a:p>
            <a:pPr>
              <a:spcBef>
                <a:spcPts val="3000"/>
              </a:spcBef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For more information: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Eco R&amp;D</a:t>
            </a:r>
          </a:p>
        </p:txBody>
      </p:sp>
      <p:sp>
        <p:nvSpPr>
          <p:cNvPr id="8" name="אליפסה 17">
            <a:extLst>
              <a:ext uri="{FF2B5EF4-FFF2-40B4-BE49-F238E27FC236}">
                <a16:creationId xmlns:a16="http://schemas.microsoft.com/office/drawing/2014/main" id="{896B71AD-6BCF-41A1-9657-B8C915604D20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של מספר שקופית 2">
            <a:extLst>
              <a:ext uri="{FF2B5EF4-FFF2-40B4-BE49-F238E27FC236}">
                <a16:creationId xmlns:a16="http://schemas.microsoft.com/office/drawing/2014/main" id="{4C1E1302-EE4E-4C3A-AED2-FB7C5DD2F8A3}"/>
              </a:ext>
            </a:extLst>
          </p:cNvPr>
          <p:cNvSpPr txBox="1">
            <a:spLocks/>
          </p:cNvSpPr>
          <p:nvPr/>
        </p:nvSpPr>
        <p:spPr>
          <a:xfrm>
            <a:off x="1132620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AAA2E987-4AD6-4AF3-BE99-439E003E4C2A}" type="slidenum">
              <a:rPr lang="he-IL" b="1" smtClean="0">
                <a:solidFill>
                  <a:srgbClr val="3B2416"/>
                </a:solidFill>
              </a:rPr>
              <a:pPr algn="r" rtl="0"/>
              <a:t>22</a:t>
            </a:fld>
            <a:endParaRPr lang="he-IL" b="1" dirty="0">
              <a:solidFill>
                <a:srgbClr val="3B2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אליפסה 17">
            <a:extLst>
              <a:ext uri="{FF2B5EF4-FFF2-40B4-BE49-F238E27FC236}">
                <a16:creationId xmlns:a16="http://schemas.microsoft.com/office/drawing/2014/main" id="{E3C600E6-16B8-4EC8-8276-3620AB942770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46B115E-5CDD-4C6C-95BD-9DC959657140}"/>
              </a:ext>
            </a:extLst>
          </p:cNvPr>
          <p:cNvSpPr/>
          <p:nvPr/>
        </p:nvSpPr>
        <p:spPr>
          <a:xfrm>
            <a:off x="4655055" y="582279"/>
            <a:ext cx="2881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About Us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CAEAC9A-8E66-4560-A29F-E298C765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6206" y="6435542"/>
            <a:ext cx="664143" cy="275456"/>
          </a:xfrm>
        </p:spPr>
        <p:txBody>
          <a:bodyPr/>
          <a:lstStyle/>
          <a:p>
            <a:pPr algn="r" rtl="0"/>
            <a:fld id="{AAA2E987-4AD6-4AF3-BE99-439E003E4C2A}" type="slidenum">
              <a:rPr lang="he-IL" b="1" smtClean="0">
                <a:solidFill>
                  <a:srgbClr val="3B2416"/>
                </a:solidFill>
              </a:rPr>
              <a:pPr algn="r" rtl="0"/>
              <a:t>3</a:t>
            </a:fld>
            <a:endParaRPr lang="he-IL" b="1" dirty="0">
              <a:solidFill>
                <a:srgbClr val="3B241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7EE6E-753A-4349-850E-68B8E349963A}"/>
              </a:ext>
            </a:extLst>
          </p:cNvPr>
          <p:cNvSpPr/>
          <p:nvPr/>
        </p:nvSpPr>
        <p:spPr>
          <a:xfrm>
            <a:off x="7594" y="1849340"/>
            <a:ext cx="12176812" cy="287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1629B-E420-4F82-958A-E1D8A1391F0D}"/>
              </a:ext>
            </a:extLst>
          </p:cNvPr>
          <p:cNvSpPr txBox="1"/>
          <p:nvPr/>
        </p:nvSpPr>
        <p:spPr>
          <a:xfrm>
            <a:off x="266166" y="1993074"/>
            <a:ext cx="11392111" cy="2105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l">
              <a:defRPr sz="2800" b="1">
                <a:solidFill>
                  <a:srgbClr val="3B2416"/>
                </a:solidFill>
              </a:defRPr>
            </a:lvl1pPr>
          </a:lstStyle>
          <a:p>
            <a:pPr rtl="0">
              <a:lnSpc>
                <a:spcPct val="125000"/>
              </a:lnSpc>
              <a:spcBef>
                <a:spcPts val="1200"/>
              </a:spcBef>
              <a:buSzPct val="155000"/>
            </a:pPr>
            <a:r>
              <a:rPr lang="en-US" sz="1800" b="0" dirty="0"/>
              <a:t>                                                                                   </a:t>
            </a:r>
            <a:r>
              <a:rPr lang="en-US" sz="1800" u="sng" dirty="0"/>
              <a:t>Company Roles Topics:</a:t>
            </a:r>
          </a:p>
          <a:p>
            <a:pPr marL="342900" indent="-342900" rtl="0">
              <a:lnSpc>
                <a:spcPct val="125000"/>
              </a:lnSpc>
              <a:spcBef>
                <a:spcPts val="1200"/>
              </a:spcBef>
              <a:buSzPct val="155000"/>
              <a:buFont typeface="Arial" panose="020B0604020202020204" pitchFamily="34" charset="0"/>
              <a:buChar char="•"/>
            </a:pPr>
            <a:r>
              <a:rPr lang="en-US" sz="1800" dirty="0"/>
              <a:t>Mr. </a:t>
            </a:r>
            <a:r>
              <a:rPr lang="en-US" sz="1800" dirty="0" err="1"/>
              <a:t>Iddo</a:t>
            </a:r>
            <a:r>
              <a:rPr lang="en-US" sz="1800" dirty="0"/>
              <a:t> </a:t>
            </a:r>
            <a:r>
              <a:rPr lang="en-US" sz="1800" dirty="0" err="1"/>
              <a:t>Ofek</a:t>
            </a:r>
            <a:r>
              <a:rPr lang="en-US" sz="1800" b="0" dirty="0"/>
              <a:t>, Chief scientist -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AU" sz="1800" b="0" dirty="0"/>
              <a:t>M.Sc. in Animal Sciences, B.Sc. in Plant Protection, M.B.A, Masters of Business Administration. </a:t>
            </a:r>
            <a:r>
              <a:rPr lang="en-US" sz="1800" b="0" dirty="0"/>
              <a:t>25 years of experience in developing new pesticides, cosmetic products, food additives, medicine and more.</a:t>
            </a:r>
          </a:p>
          <a:p>
            <a:pPr marL="342900" indent="-342900" rtl="0">
              <a:lnSpc>
                <a:spcPct val="125000"/>
              </a:lnSpc>
              <a:spcBef>
                <a:spcPts val="1200"/>
              </a:spcBef>
              <a:buSzPct val="155000"/>
              <a:buFont typeface="Arial" panose="020B0604020202020204" pitchFamily="34" charset="0"/>
              <a:buChar char="•"/>
            </a:pPr>
            <a:r>
              <a:rPr lang="en-US" sz="1800" dirty="0"/>
              <a:t>Prof. Samir </a:t>
            </a:r>
            <a:r>
              <a:rPr lang="en-US" sz="1800" dirty="0" err="1"/>
              <a:t>Mabjish</a:t>
            </a:r>
            <a:r>
              <a:rPr lang="en-US" sz="1800" b="0" dirty="0"/>
              <a:t>, Advisor - Associate Professor at the Hebrew University of Jerusalem, Animal Sciences.</a:t>
            </a:r>
          </a:p>
        </p:txBody>
      </p:sp>
    </p:spTree>
    <p:extLst>
      <p:ext uri="{BB962C8B-B14F-4D97-AF65-F5344CB8AC3E}">
        <p14:creationId xmlns:p14="http://schemas.microsoft.com/office/powerpoint/2010/main" val="27338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555340-CDFA-4968-B24A-36942E8829A8}"/>
              </a:ext>
            </a:extLst>
          </p:cNvPr>
          <p:cNvSpPr txBox="1"/>
          <p:nvPr/>
        </p:nvSpPr>
        <p:spPr>
          <a:xfrm>
            <a:off x="7393050" y="2035007"/>
            <a:ext cx="426522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360000" indent="-360000" algn="l" rtl="0">
              <a:defRPr sz="2400" b="1">
                <a:solidFill>
                  <a:srgbClr val="3B2416"/>
                </a:solidFill>
              </a:defRPr>
            </a:lvl1pPr>
            <a:lvl2pPr marL="360000" lvl="1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2pPr>
            <a:lvl4pPr marL="817200" lvl="3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4pPr>
          </a:lstStyle>
          <a:p>
            <a:pPr marL="0" indent="0"/>
            <a:r>
              <a:rPr lang="en-US" sz="2000" b="0" dirty="0">
                <a:solidFill>
                  <a:srgbClr val="CBBF0B"/>
                </a:solidFill>
              </a:rPr>
              <a:t>To avoid the use of poison chemicals.</a:t>
            </a:r>
          </a:p>
          <a:p>
            <a:pPr marL="0" indent="0"/>
            <a:r>
              <a:rPr lang="en-US" sz="2000" b="0" dirty="0">
                <a:solidFill>
                  <a:srgbClr val="CBBF0B"/>
                </a:solidFill>
              </a:rPr>
              <a:t>All our pest control products have a low toxicological profile</a:t>
            </a:r>
            <a:endParaRPr lang="he-IL" sz="2000" b="0" dirty="0">
              <a:solidFill>
                <a:srgbClr val="CBBF0B"/>
              </a:solidFill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E1666002-5173-4792-B216-29C025A61DAB}"/>
              </a:ext>
            </a:extLst>
          </p:cNvPr>
          <p:cNvGrpSpPr/>
          <p:nvPr/>
        </p:nvGrpSpPr>
        <p:grpSpPr>
          <a:xfrm>
            <a:off x="3886588" y="2113170"/>
            <a:ext cx="4733986" cy="4166203"/>
            <a:chOff x="3749143" y="2353987"/>
            <a:chExt cx="4285946" cy="3771900"/>
          </a:xfrm>
        </p:grpSpPr>
        <p:sp>
          <p:nvSpPr>
            <p:cNvPr id="7" name="Shape 1054">
              <a:extLst>
                <a:ext uri="{FF2B5EF4-FFF2-40B4-BE49-F238E27FC236}">
                  <a16:creationId xmlns:a16="http://schemas.microsoft.com/office/drawing/2014/main" id="{72BB8AA4-F0B4-4423-845D-D7E83BD41B6A}"/>
                </a:ext>
              </a:extLst>
            </p:cNvPr>
            <p:cNvSpPr/>
            <p:nvPr/>
          </p:nvSpPr>
          <p:spPr>
            <a:xfrm>
              <a:off x="5247440" y="4174316"/>
              <a:ext cx="1290576" cy="129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1" y="2882"/>
                  </a:moveTo>
                  <a:cubicBezTo>
                    <a:pt x="6724" y="-961"/>
                    <a:pt x="12954" y="-961"/>
                    <a:pt x="16797" y="2882"/>
                  </a:cubicBez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lose/>
                </a:path>
              </a:pathLst>
            </a:custGeom>
            <a:solidFill>
              <a:srgbClr val="DEDED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  <p:sp>
          <p:nvSpPr>
            <p:cNvPr id="10" name="Shape 1057">
              <a:extLst>
                <a:ext uri="{FF2B5EF4-FFF2-40B4-BE49-F238E27FC236}">
                  <a16:creationId xmlns:a16="http://schemas.microsoft.com/office/drawing/2014/main" id="{D7650E43-953B-4FD0-98A1-3E391F0D9D59}"/>
                </a:ext>
              </a:extLst>
            </p:cNvPr>
            <p:cNvSpPr/>
            <p:nvPr/>
          </p:nvSpPr>
          <p:spPr>
            <a:xfrm>
              <a:off x="4787863" y="2353987"/>
              <a:ext cx="2207848" cy="190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98" y="21591"/>
                  </a:moveTo>
                  <a:lnTo>
                    <a:pt x="21600" y="19242"/>
                  </a:lnTo>
                  <a:lnTo>
                    <a:pt x="12881" y="1722"/>
                  </a:lnTo>
                  <a:cubicBezTo>
                    <a:pt x="12310" y="574"/>
                    <a:pt x="11557" y="0"/>
                    <a:pt x="10804" y="0"/>
                  </a:cubicBezTo>
                  <a:cubicBezTo>
                    <a:pt x="10050" y="0"/>
                    <a:pt x="9297" y="574"/>
                    <a:pt x="8726" y="1722"/>
                  </a:cubicBezTo>
                  <a:lnTo>
                    <a:pt x="0" y="19256"/>
                  </a:lnTo>
                  <a:lnTo>
                    <a:pt x="3503" y="21600"/>
                  </a:lnTo>
                  <a:cubicBezTo>
                    <a:pt x="5163" y="19021"/>
                    <a:pt x="7815" y="17351"/>
                    <a:pt x="10804" y="17351"/>
                  </a:cubicBezTo>
                  <a:cubicBezTo>
                    <a:pt x="13788" y="17351"/>
                    <a:pt x="16437" y="19017"/>
                    <a:pt x="18098" y="21591"/>
                  </a:cubicBezTo>
                  <a:close/>
                </a:path>
              </a:pathLst>
            </a:custGeom>
            <a:solidFill>
              <a:srgbClr val="CBBF0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1" name="Shape 1060">
              <a:extLst>
                <a:ext uri="{FF2B5EF4-FFF2-40B4-BE49-F238E27FC236}">
                  <a16:creationId xmlns:a16="http://schemas.microsoft.com/office/drawing/2014/main" id="{ACBB54A3-61D1-4A9D-9773-5AC25E37416C}"/>
                </a:ext>
              </a:extLst>
            </p:cNvPr>
            <p:cNvSpPr/>
            <p:nvPr/>
          </p:nvSpPr>
          <p:spPr>
            <a:xfrm>
              <a:off x="5999704" y="4229455"/>
              <a:ext cx="2035385" cy="189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20927" y="17411"/>
                  </a:moveTo>
                  <a:lnTo>
                    <a:pt x="11625" y="0"/>
                  </a:lnTo>
                  <a:lnTo>
                    <a:pt x="7861" y="2351"/>
                  </a:lnTo>
                  <a:cubicBezTo>
                    <a:pt x="8391" y="3654"/>
                    <a:pt x="8685" y="5094"/>
                    <a:pt x="8685" y="6609"/>
                  </a:cubicBezTo>
                  <a:cubicBezTo>
                    <a:pt x="8685" y="8527"/>
                    <a:pt x="8213" y="10327"/>
                    <a:pt x="7388" y="11879"/>
                  </a:cubicBezTo>
                  <a:cubicBezTo>
                    <a:pt x="5873" y="14732"/>
                    <a:pt x="3165" y="16750"/>
                    <a:pt x="0" y="17141"/>
                  </a:cubicBezTo>
                  <a:lnTo>
                    <a:pt x="2" y="21600"/>
                  </a:lnTo>
                  <a:lnTo>
                    <a:pt x="18688" y="21600"/>
                  </a:lnTo>
                  <a:cubicBezTo>
                    <a:pt x="19869" y="21600"/>
                    <a:pt x="20714" y="21165"/>
                    <a:pt x="21139" y="20459"/>
                  </a:cubicBezTo>
                  <a:cubicBezTo>
                    <a:pt x="21600" y="19694"/>
                    <a:pt x="21566" y="18609"/>
                    <a:pt x="20927" y="17411"/>
                  </a:cubicBezTo>
                  <a:close/>
                </a:path>
              </a:pathLst>
            </a:custGeom>
            <a:solidFill>
              <a:srgbClr val="3A231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2" name="Shape 1063">
              <a:extLst>
                <a:ext uri="{FF2B5EF4-FFF2-40B4-BE49-F238E27FC236}">
                  <a16:creationId xmlns:a16="http://schemas.microsoft.com/office/drawing/2014/main" id="{3CEB7B63-71FE-4A2A-A922-A37FA2BAD478}"/>
                </a:ext>
              </a:extLst>
            </p:cNvPr>
            <p:cNvSpPr/>
            <p:nvPr/>
          </p:nvSpPr>
          <p:spPr>
            <a:xfrm>
              <a:off x="3749143" y="4229455"/>
              <a:ext cx="2036609" cy="189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14054" y="11873"/>
                  </a:moveTo>
                  <a:cubicBezTo>
                    <a:pt x="13230" y="10320"/>
                    <a:pt x="12758" y="8519"/>
                    <a:pt x="12758" y="6599"/>
                  </a:cubicBezTo>
                  <a:cubicBezTo>
                    <a:pt x="12758" y="5087"/>
                    <a:pt x="13051" y="3651"/>
                    <a:pt x="13577" y="2349"/>
                  </a:cubicBezTo>
                  <a:lnTo>
                    <a:pt x="9812" y="0"/>
                  </a:lnTo>
                  <a:lnTo>
                    <a:pt x="524" y="17408"/>
                  </a:lnTo>
                  <a:cubicBezTo>
                    <a:pt x="-116" y="18607"/>
                    <a:pt x="-149" y="19693"/>
                    <a:pt x="312" y="20459"/>
                  </a:cubicBezTo>
                  <a:cubicBezTo>
                    <a:pt x="737" y="21165"/>
                    <a:pt x="1581" y="21600"/>
                    <a:pt x="2761" y="21600"/>
                  </a:cubicBezTo>
                  <a:lnTo>
                    <a:pt x="21451" y="21600"/>
                  </a:lnTo>
                  <a:lnTo>
                    <a:pt x="21449" y="17139"/>
                  </a:lnTo>
                  <a:cubicBezTo>
                    <a:pt x="18281" y="16752"/>
                    <a:pt x="15571" y="14730"/>
                    <a:pt x="14054" y="11873"/>
                  </a:cubicBezTo>
                  <a:close/>
                </a:path>
              </a:pathLst>
            </a:custGeom>
            <a:solidFill>
              <a:srgbClr val="679E4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9F0B44-0893-47FD-BBA5-0E3CE763CDAF}"/>
              </a:ext>
            </a:extLst>
          </p:cNvPr>
          <p:cNvSpPr txBox="1"/>
          <p:nvPr/>
        </p:nvSpPr>
        <p:spPr>
          <a:xfrm>
            <a:off x="8262308" y="4965696"/>
            <a:ext cx="370999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360000" indent="-360000" algn="l" rtl="0">
              <a:defRPr sz="2400" b="1">
                <a:solidFill>
                  <a:srgbClr val="3B2416"/>
                </a:solidFill>
              </a:defRPr>
            </a:lvl1pPr>
            <a:lvl2pPr marL="360000" lvl="1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2pPr>
            <a:lvl4pPr marL="817200" lvl="3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4pPr>
          </a:lstStyle>
          <a:p>
            <a:pPr marL="0" lvl="0" indent="0" algn="ctr"/>
            <a:r>
              <a:rPr lang="en-US" sz="2000" b="0" dirty="0"/>
              <a:t>To combine several pest-killing mechanisms into one product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11820-C38B-4959-870C-80A424C0E3F3}"/>
              </a:ext>
            </a:extLst>
          </p:cNvPr>
          <p:cNvSpPr txBox="1"/>
          <p:nvPr/>
        </p:nvSpPr>
        <p:spPr>
          <a:xfrm>
            <a:off x="609600" y="4465163"/>
            <a:ext cx="349762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360000" indent="-360000" algn="l" rtl="0">
              <a:defRPr sz="2400" b="1">
                <a:solidFill>
                  <a:srgbClr val="3B2416"/>
                </a:solidFill>
              </a:defRPr>
            </a:lvl1pPr>
            <a:lvl2pPr marL="360000" lvl="1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2pPr>
            <a:lvl4pPr marL="817200" lvl="3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4pPr>
          </a:lstStyle>
          <a:p>
            <a:pPr marL="0" lvl="0" indent="0"/>
            <a:r>
              <a:rPr lang="en-US" sz="2000" b="0" dirty="0">
                <a:solidFill>
                  <a:srgbClr val="679E43"/>
                </a:solidFill>
              </a:rPr>
              <a:t>To use chemical mechanisms to kill insects by exploiting a weakness in their physiological structure</a:t>
            </a:r>
            <a:endParaRPr lang="en-IN" sz="2000" b="0" dirty="0">
              <a:solidFill>
                <a:srgbClr val="679E43"/>
              </a:solidFill>
            </a:endParaRP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7A49350E-85B1-42A9-8A4B-FA037E9B5560}"/>
              </a:ext>
            </a:extLst>
          </p:cNvPr>
          <p:cNvCxnSpPr>
            <a:cxnSpLocks/>
          </p:cNvCxnSpPr>
          <p:nvPr/>
        </p:nvCxnSpPr>
        <p:spPr>
          <a:xfrm flipH="1">
            <a:off x="6372417" y="3254932"/>
            <a:ext cx="4658998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932C7CC-7F68-423A-8054-8376624651AD}"/>
              </a:ext>
            </a:extLst>
          </p:cNvPr>
          <p:cNvCxnSpPr>
            <a:cxnSpLocks/>
          </p:cNvCxnSpPr>
          <p:nvPr/>
        </p:nvCxnSpPr>
        <p:spPr>
          <a:xfrm flipH="1" flipV="1">
            <a:off x="7239926" y="5784519"/>
            <a:ext cx="4576934" cy="4083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228E9F69-22F2-4ECA-9666-4EB9149BA1A2}"/>
              </a:ext>
            </a:extLst>
          </p:cNvPr>
          <p:cNvCxnSpPr>
            <a:cxnSpLocks/>
          </p:cNvCxnSpPr>
          <p:nvPr/>
        </p:nvCxnSpPr>
        <p:spPr>
          <a:xfrm flipH="1">
            <a:off x="807532" y="5849505"/>
            <a:ext cx="4201617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C795A5CC-017F-401B-AA4E-33468879E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44" y="4332249"/>
            <a:ext cx="991223" cy="991711"/>
          </a:xfrm>
          <a:prstGeom prst="rect">
            <a:avLst/>
          </a:prstGeom>
        </p:spPr>
      </p:pic>
      <p:sp>
        <p:nvSpPr>
          <p:cNvPr id="23" name="אליפסה 17">
            <a:extLst>
              <a:ext uri="{FF2B5EF4-FFF2-40B4-BE49-F238E27FC236}">
                <a16:creationId xmlns:a16="http://schemas.microsoft.com/office/drawing/2014/main" id="{B8EC525C-7D97-4183-A412-0D6ED6A0172F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ציין מיקום של מספר שקופית 2">
            <a:extLst>
              <a:ext uri="{FF2B5EF4-FFF2-40B4-BE49-F238E27FC236}">
                <a16:creationId xmlns:a16="http://schemas.microsoft.com/office/drawing/2014/main" id="{DC2CD213-4281-42C4-AAE2-9A4E384AD6D0}"/>
              </a:ext>
            </a:extLst>
          </p:cNvPr>
          <p:cNvSpPr txBox="1">
            <a:spLocks/>
          </p:cNvSpPr>
          <p:nvPr/>
        </p:nvSpPr>
        <p:spPr>
          <a:xfrm>
            <a:off x="1132620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AAA2E987-4AD6-4AF3-BE99-439E003E4C2A}" type="slidenum">
              <a:rPr lang="he-IL" b="1" smtClean="0">
                <a:solidFill>
                  <a:srgbClr val="3B2416"/>
                </a:solidFill>
              </a:rPr>
              <a:pPr algn="r" rtl="0"/>
              <a:t>4</a:t>
            </a:fld>
            <a:endParaRPr lang="he-IL" b="1" dirty="0">
              <a:solidFill>
                <a:srgbClr val="3B2416"/>
              </a:solidFill>
            </a:endParaRPr>
          </a:p>
        </p:txBody>
      </p:sp>
      <p:sp>
        <p:nvSpPr>
          <p:cNvPr id="26" name="מלבן 17">
            <a:extLst>
              <a:ext uri="{FF2B5EF4-FFF2-40B4-BE49-F238E27FC236}">
                <a16:creationId xmlns:a16="http://schemas.microsoft.com/office/drawing/2014/main" id="{2F3D250C-1F46-4D88-BA58-3A467E9D372D}"/>
              </a:ext>
            </a:extLst>
          </p:cNvPr>
          <p:cNvSpPr/>
          <p:nvPr/>
        </p:nvSpPr>
        <p:spPr>
          <a:xfrm>
            <a:off x="2207521" y="320860"/>
            <a:ext cx="7967792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Innovation Principles</a:t>
            </a:r>
            <a:endParaRPr lang="he-IL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אליפסה 17">
            <a:extLst>
              <a:ext uri="{FF2B5EF4-FFF2-40B4-BE49-F238E27FC236}">
                <a16:creationId xmlns:a16="http://schemas.microsoft.com/office/drawing/2014/main" id="{CEAA22F5-1FB2-4977-8BD9-7FE90D11EBA8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ציין מיקום של מספר שקופית 2">
            <a:extLst>
              <a:ext uri="{FF2B5EF4-FFF2-40B4-BE49-F238E27FC236}">
                <a16:creationId xmlns:a16="http://schemas.microsoft.com/office/drawing/2014/main" id="{680C8DD2-3851-43A2-B270-B9A681A6ED12}"/>
              </a:ext>
            </a:extLst>
          </p:cNvPr>
          <p:cNvSpPr txBox="1">
            <a:spLocks/>
          </p:cNvSpPr>
          <p:nvPr/>
        </p:nvSpPr>
        <p:spPr>
          <a:xfrm>
            <a:off x="1132620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AAA2E987-4AD6-4AF3-BE99-439E003E4C2A}" type="slidenum">
              <a:rPr lang="he-IL" b="1" smtClean="0">
                <a:solidFill>
                  <a:srgbClr val="3B2416"/>
                </a:solidFill>
              </a:rPr>
              <a:pPr algn="r" rtl="0"/>
              <a:t>5</a:t>
            </a:fld>
            <a:endParaRPr lang="he-IL" b="1" dirty="0">
              <a:solidFill>
                <a:srgbClr val="3B2416"/>
              </a:solidFill>
            </a:endParaRPr>
          </a:p>
        </p:txBody>
      </p:sp>
      <p:sp>
        <p:nvSpPr>
          <p:cNvPr id="13" name="מלבן 17">
            <a:extLst>
              <a:ext uri="{FF2B5EF4-FFF2-40B4-BE49-F238E27FC236}">
                <a16:creationId xmlns:a16="http://schemas.microsoft.com/office/drawing/2014/main" id="{74AF6780-FBBC-4CA7-A3D3-8D7D1335836F}"/>
              </a:ext>
            </a:extLst>
          </p:cNvPr>
          <p:cNvSpPr/>
          <p:nvPr/>
        </p:nvSpPr>
        <p:spPr>
          <a:xfrm>
            <a:off x="2568128" y="643917"/>
            <a:ext cx="7967792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Our Product</a:t>
            </a:r>
            <a:endParaRPr lang="he-IL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50BE1C2-36F7-C3AB-74F2-09B3CB78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61" y="2262563"/>
            <a:ext cx="9021812" cy="18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Veterinary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Pesticides</a:t>
            </a:r>
          </a:p>
        </p:txBody>
      </p:sp>
      <p:sp>
        <p:nvSpPr>
          <p:cNvPr id="17" name="אליפסה 17">
            <a:extLst>
              <a:ext uri="{FF2B5EF4-FFF2-40B4-BE49-F238E27FC236}">
                <a16:creationId xmlns:a16="http://schemas.microsoft.com/office/drawing/2014/main" id="{CC1A5873-3017-4748-9A65-CE7385C2DBAA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ציין מיקום של מספר שקופית 2">
            <a:extLst>
              <a:ext uri="{FF2B5EF4-FFF2-40B4-BE49-F238E27FC236}">
                <a16:creationId xmlns:a16="http://schemas.microsoft.com/office/drawing/2014/main" id="{21A41393-3375-4978-B741-4DA832DC2610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AAA2E987-4AD6-4AF3-BE99-439E003E4C2A}" type="slidenum">
              <a:rPr lang="he-IL" b="1" smtClean="0">
                <a:solidFill>
                  <a:srgbClr val="3B2416"/>
                </a:solidFill>
              </a:rPr>
              <a:pPr algn="r" rtl="0"/>
              <a:t>6</a:t>
            </a:fld>
            <a:endParaRPr lang="he-IL" b="1" dirty="0">
              <a:solidFill>
                <a:srgbClr val="3B2416"/>
              </a:solidFill>
            </a:endParaRPr>
          </a:p>
        </p:txBody>
      </p:sp>
      <p:sp>
        <p:nvSpPr>
          <p:cNvPr id="5" name="Shape 782">
            <a:extLst>
              <a:ext uri="{FF2B5EF4-FFF2-40B4-BE49-F238E27FC236}">
                <a16:creationId xmlns:a16="http://schemas.microsoft.com/office/drawing/2014/main" id="{37213F77-4FB1-405D-A231-FB8FA9CCDC4A}"/>
              </a:ext>
            </a:extLst>
          </p:cNvPr>
          <p:cNvSpPr/>
          <p:nvPr/>
        </p:nvSpPr>
        <p:spPr>
          <a:xfrm>
            <a:off x="1267428" y="2394391"/>
            <a:ext cx="3498202" cy="344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CBBF0B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defTabSz="1172078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5400" dirty="0">
              <a:solidFill>
                <a:srgbClr val="FFFFFF"/>
              </a:solidFill>
              <a:latin typeface="Source Sans Pro Light" charset="0"/>
            </a:endParaRPr>
          </a:p>
        </p:txBody>
      </p:sp>
      <p:sp>
        <p:nvSpPr>
          <p:cNvPr id="6" name="מלבן 64">
            <a:extLst>
              <a:ext uri="{FF2B5EF4-FFF2-40B4-BE49-F238E27FC236}">
                <a16:creationId xmlns:a16="http://schemas.microsoft.com/office/drawing/2014/main" id="{5456E1CD-F675-4768-B32A-644CFBBA404D}"/>
              </a:ext>
            </a:extLst>
          </p:cNvPr>
          <p:cNvSpPr/>
          <p:nvPr/>
        </p:nvSpPr>
        <p:spPr>
          <a:xfrm>
            <a:off x="1239475" y="2893060"/>
            <a:ext cx="3588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 veterinary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Pest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B89FFB-17CD-4855-BF52-F7CD987395B3}"/>
              </a:ext>
            </a:extLst>
          </p:cNvPr>
          <p:cNvSpPr/>
          <p:nvPr/>
        </p:nvSpPr>
        <p:spPr>
          <a:xfrm>
            <a:off x="6482080" y="1158240"/>
            <a:ext cx="5709920" cy="5699760"/>
          </a:xfrm>
          <a:custGeom>
            <a:avLst/>
            <a:gdLst>
              <a:gd name="connsiteX0" fmla="*/ 0 w 6807200"/>
              <a:gd name="connsiteY0" fmla="*/ 0 h 5618480"/>
              <a:gd name="connsiteX1" fmla="*/ 6807200 w 6807200"/>
              <a:gd name="connsiteY1" fmla="*/ 0 h 5618480"/>
              <a:gd name="connsiteX2" fmla="*/ 6807200 w 6807200"/>
              <a:gd name="connsiteY2" fmla="*/ 5618480 h 5618480"/>
              <a:gd name="connsiteX3" fmla="*/ 0 w 6807200"/>
              <a:gd name="connsiteY3" fmla="*/ 5618480 h 5618480"/>
              <a:gd name="connsiteX4" fmla="*/ 0 w 6807200"/>
              <a:gd name="connsiteY4" fmla="*/ 0 h 5618480"/>
              <a:gd name="connsiteX0" fmla="*/ 0 w 6807200"/>
              <a:gd name="connsiteY0" fmla="*/ 60960 h 5679440"/>
              <a:gd name="connsiteX1" fmla="*/ 6807200 w 6807200"/>
              <a:gd name="connsiteY1" fmla="*/ 0 h 5679440"/>
              <a:gd name="connsiteX2" fmla="*/ 6807200 w 6807200"/>
              <a:gd name="connsiteY2" fmla="*/ 5679440 h 5679440"/>
              <a:gd name="connsiteX3" fmla="*/ 0 w 6807200"/>
              <a:gd name="connsiteY3" fmla="*/ 5679440 h 5679440"/>
              <a:gd name="connsiteX4" fmla="*/ 0 w 6807200"/>
              <a:gd name="connsiteY4" fmla="*/ 60960 h 5679440"/>
              <a:gd name="connsiteX0" fmla="*/ 0 w 6807200"/>
              <a:gd name="connsiteY0" fmla="*/ 40640 h 5679440"/>
              <a:gd name="connsiteX1" fmla="*/ 6807200 w 6807200"/>
              <a:gd name="connsiteY1" fmla="*/ 0 h 5679440"/>
              <a:gd name="connsiteX2" fmla="*/ 6807200 w 6807200"/>
              <a:gd name="connsiteY2" fmla="*/ 5679440 h 5679440"/>
              <a:gd name="connsiteX3" fmla="*/ 0 w 6807200"/>
              <a:gd name="connsiteY3" fmla="*/ 5679440 h 5679440"/>
              <a:gd name="connsiteX4" fmla="*/ 0 w 6807200"/>
              <a:gd name="connsiteY4" fmla="*/ 40640 h 5679440"/>
              <a:gd name="connsiteX0" fmla="*/ 0 w 6807200"/>
              <a:gd name="connsiteY0" fmla="*/ 60960 h 5699760"/>
              <a:gd name="connsiteX1" fmla="*/ 6807200 w 6807200"/>
              <a:gd name="connsiteY1" fmla="*/ 0 h 5699760"/>
              <a:gd name="connsiteX2" fmla="*/ 6807200 w 6807200"/>
              <a:gd name="connsiteY2" fmla="*/ 5699760 h 5699760"/>
              <a:gd name="connsiteX3" fmla="*/ 0 w 6807200"/>
              <a:gd name="connsiteY3" fmla="*/ 5699760 h 5699760"/>
              <a:gd name="connsiteX4" fmla="*/ 0 w 6807200"/>
              <a:gd name="connsiteY4" fmla="*/ 60960 h 569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7200" h="5699760">
                <a:moveTo>
                  <a:pt x="0" y="60960"/>
                </a:moveTo>
                <a:lnTo>
                  <a:pt x="6807200" y="0"/>
                </a:lnTo>
                <a:lnTo>
                  <a:pt x="6807200" y="5699760"/>
                </a:lnTo>
                <a:lnTo>
                  <a:pt x="0" y="5699760"/>
                </a:lnTo>
                <a:lnTo>
                  <a:pt x="0" y="609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7">
            <a:extLst>
              <a:ext uri="{FF2B5EF4-FFF2-40B4-BE49-F238E27FC236}">
                <a16:creationId xmlns:a16="http://schemas.microsoft.com/office/drawing/2014/main" id="{07B48DD8-0025-42F2-9CE4-F07A6C2A069E}"/>
              </a:ext>
            </a:extLst>
          </p:cNvPr>
          <p:cNvSpPr/>
          <p:nvPr/>
        </p:nvSpPr>
        <p:spPr>
          <a:xfrm>
            <a:off x="2568128" y="288317"/>
            <a:ext cx="7967792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Our Product</a:t>
            </a:r>
            <a:endParaRPr lang="he-IL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4" descr="Image result for farm animals">
            <a:extLst>
              <a:ext uri="{FF2B5EF4-FFF2-40B4-BE49-F238E27FC236}">
                <a16:creationId xmlns:a16="http://schemas.microsoft.com/office/drawing/2014/main" id="{D7D4452B-154E-4F95-9A4C-AEB248A5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66" y="1931642"/>
            <a:ext cx="5371571" cy="3768117"/>
          </a:xfrm>
          <a:prstGeom prst="rect">
            <a:avLst/>
          </a:prstGeom>
          <a:noFill/>
          <a:ln w="47625">
            <a:solidFill>
              <a:srgbClr val="679E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39D7E-46FF-4293-96A6-BBA0D1BF1465}"/>
              </a:ext>
            </a:extLst>
          </p:cNvPr>
          <p:cNvSpPr txBox="1"/>
          <p:nvPr/>
        </p:nvSpPr>
        <p:spPr>
          <a:xfrm>
            <a:off x="224542" y="2101466"/>
            <a:ext cx="7865654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l">
              <a:defRPr sz="2800" b="1">
                <a:solidFill>
                  <a:srgbClr val="3B2416"/>
                </a:solidFill>
              </a:defRPr>
            </a:lvl1pPr>
          </a:lstStyle>
          <a:p>
            <a:pPr marL="342900" lvl="0" indent="-342900">
              <a:buClr>
                <a:srgbClr val="488636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latin typeface="Calibri" panose="020F0502020204030204"/>
              </a:rPr>
              <a:t>Pest Control and Disinfection Powder for use in livestock and poultry living areas and surfaces (in the absence of the animals).</a:t>
            </a:r>
          </a:p>
          <a:p>
            <a:pPr marL="342900" lvl="0" indent="-342900">
              <a:buClr>
                <a:srgbClr val="488636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Approved for use for the control of: </a:t>
            </a:r>
            <a:r>
              <a:rPr lang="en-US" sz="2200" b="0" dirty="0">
                <a:latin typeface="Calibri" panose="020F0502020204030204"/>
              </a:rPr>
              <a:t>fleas, ticks, mites, flies and microorganisms such as bacteria and fungus.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3600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79E43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mixture of natural mineral salts, surfactants and organic acids.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79E43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hygroscopic, activated by moisture from the surrounding environment.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79E43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Releases organic acid and mineral acid solution: kills pathogens, insects, mites, nematodes.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79E43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endParaRPr lang="en-US" sz="2200" b="0" dirty="0"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679E43"/>
              </a:buClr>
              <a:buSzPct val="135000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Status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About to be registered in Israel by the Veterinary Services of the Ministry of Agriculture.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DDC7DA-5C33-4FFA-9360-A6E8736790C7}"/>
              </a:ext>
            </a:extLst>
          </p:cNvPr>
          <p:cNvSpPr txBox="1"/>
          <p:nvPr/>
        </p:nvSpPr>
        <p:spPr>
          <a:xfrm>
            <a:off x="3771408" y="855967"/>
            <a:ext cx="1664224" cy="12062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he-IL"/>
            </a:defPPr>
            <a:lvl1pPr algn="l">
              <a:defRPr sz="2800" b="1">
                <a:solidFill>
                  <a:srgbClr val="3B2416"/>
                </a:solidFill>
              </a:defRPr>
            </a:lvl1pPr>
          </a:lstStyle>
          <a:p>
            <a:pPr rtl="0">
              <a:lnSpc>
                <a:spcPct val="150000"/>
              </a:lnSpc>
              <a:buClr>
                <a:srgbClr val="679E43"/>
              </a:buClr>
            </a:pPr>
            <a:r>
              <a:rPr lang="en-US" sz="2400" b="0" dirty="0"/>
              <a:t>                                      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Freyja®</a:t>
            </a:r>
            <a:endParaRPr lang="en-US" sz="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מחבר ישר 2">
            <a:extLst>
              <a:ext uri="{FF2B5EF4-FFF2-40B4-BE49-F238E27FC236}">
                <a16:creationId xmlns:a16="http://schemas.microsoft.com/office/drawing/2014/main" id="{7B2E8E14-6107-475C-B4F0-974FCA142024}"/>
              </a:ext>
            </a:extLst>
          </p:cNvPr>
          <p:cNvCxnSpPr>
            <a:cxnSpLocks/>
          </p:cNvCxnSpPr>
          <p:nvPr/>
        </p:nvCxnSpPr>
        <p:spPr>
          <a:xfrm flipH="1">
            <a:off x="3637280" y="1611445"/>
            <a:ext cx="1148080" cy="11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ישר 17">
            <a:extLst>
              <a:ext uri="{FF2B5EF4-FFF2-40B4-BE49-F238E27FC236}">
                <a16:creationId xmlns:a16="http://schemas.microsoft.com/office/drawing/2014/main" id="{578A1917-8B65-4D5D-9533-C52E51F3AE8C}"/>
              </a:ext>
            </a:extLst>
          </p:cNvPr>
          <p:cNvCxnSpPr>
            <a:cxnSpLocks/>
          </p:cNvCxnSpPr>
          <p:nvPr/>
        </p:nvCxnSpPr>
        <p:spPr>
          <a:xfrm flipH="1">
            <a:off x="3637280" y="1991360"/>
            <a:ext cx="1148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קבוצה 4">
            <a:extLst>
              <a:ext uri="{FF2B5EF4-FFF2-40B4-BE49-F238E27FC236}">
                <a16:creationId xmlns:a16="http://schemas.microsoft.com/office/drawing/2014/main" id="{CD7CD2B2-D8CF-4432-93AA-4050C55CADE2}"/>
              </a:ext>
            </a:extLst>
          </p:cNvPr>
          <p:cNvGrpSpPr/>
          <p:nvPr/>
        </p:nvGrpSpPr>
        <p:grpSpPr>
          <a:xfrm>
            <a:off x="8151331" y="1181813"/>
            <a:ext cx="4040669" cy="5629706"/>
            <a:chOff x="7840034" y="914400"/>
            <a:chExt cx="4351966" cy="5946232"/>
          </a:xfrm>
          <a:solidFill>
            <a:srgbClr val="F2F2F2"/>
          </a:solidFill>
        </p:grpSpPr>
        <p:sp>
          <p:nvSpPr>
            <p:cNvPr id="26" name="מלבן 5">
              <a:extLst>
                <a:ext uri="{FF2B5EF4-FFF2-40B4-BE49-F238E27FC236}">
                  <a16:creationId xmlns:a16="http://schemas.microsoft.com/office/drawing/2014/main" id="{CA6FE96C-104F-4FB6-BE66-A6C52AC47798}"/>
                </a:ext>
              </a:extLst>
            </p:cNvPr>
            <p:cNvSpPr/>
            <p:nvPr/>
          </p:nvSpPr>
          <p:spPr>
            <a:xfrm rot="10800000">
              <a:off x="7840034" y="914400"/>
              <a:ext cx="4351966" cy="5946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31704425-2DF6-44B7-80F5-9B7AB2DACF86}"/>
                </a:ext>
              </a:extLst>
            </p:cNvPr>
            <p:cNvSpPr/>
            <p:nvPr/>
          </p:nvSpPr>
          <p:spPr>
            <a:xfrm>
              <a:off x="7891867" y="4626316"/>
              <a:ext cx="4270686" cy="185296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B24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Fleas have a loose relationship with the host, making them hard to treat.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B24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B24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surrounding environment needs to be treated to achieve complete control.</a:t>
              </a: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A176FA0A-DCDD-48D1-9F6B-467131B4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04" y="1817758"/>
            <a:ext cx="3307442" cy="258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מלבן: פינות אלכסוניות מעוגלות 6">
            <a:extLst>
              <a:ext uri="{FF2B5EF4-FFF2-40B4-BE49-F238E27FC236}">
                <a16:creationId xmlns:a16="http://schemas.microsoft.com/office/drawing/2014/main" id="{C8BBC841-BC80-4659-8BDB-2ED630A5B6F6}"/>
              </a:ext>
            </a:extLst>
          </p:cNvPr>
          <p:cNvSpPr/>
          <p:nvPr/>
        </p:nvSpPr>
        <p:spPr>
          <a:xfrm>
            <a:off x="8636083" y="332551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חץ: ימינה 22">
            <a:extLst>
              <a:ext uri="{FF2B5EF4-FFF2-40B4-BE49-F238E27FC236}">
                <a16:creationId xmlns:a16="http://schemas.microsoft.com/office/drawing/2014/main" id="{E88B7CB6-3EEA-4ACC-B4F3-260E9D821C2F}"/>
              </a:ext>
            </a:extLst>
          </p:cNvPr>
          <p:cNvSpPr/>
          <p:nvPr/>
        </p:nvSpPr>
        <p:spPr>
          <a:xfrm>
            <a:off x="89787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כותרת 3">
            <a:extLst>
              <a:ext uri="{FF2B5EF4-FFF2-40B4-BE49-F238E27FC236}">
                <a16:creationId xmlns:a16="http://schemas.microsoft.com/office/drawing/2014/main" id="{55020321-F722-4F33-9881-47DF3BC3EC31}"/>
              </a:ext>
            </a:extLst>
          </p:cNvPr>
          <p:cNvSpPr txBox="1">
            <a:spLocks/>
          </p:cNvSpPr>
          <p:nvPr/>
        </p:nvSpPr>
        <p:spPr>
          <a:xfrm>
            <a:off x="9322628" y="568959"/>
            <a:ext cx="2044218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</p:spTree>
    <p:extLst>
      <p:ext uri="{BB962C8B-B14F-4D97-AF65-F5344CB8AC3E}">
        <p14:creationId xmlns:p14="http://schemas.microsoft.com/office/powerpoint/2010/main" val="1464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9" name="אליפסה 17">
            <a:extLst>
              <a:ext uri="{FF2B5EF4-FFF2-40B4-BE49-F238E27FC236}">
                <a16:creationId xmlns:a16="http://schemas.microsoft.com/office/drawing/2014/main" id="{97D4B22A-FB6A-4CBC-B51D-F05F5E1448B6}"/>
              </a:ext>
            </a:extLst>
          </p:cNvPr>
          <p:cNvSpPr/>
          <p:nvPr/>
        </p:nvSpPr>
        <p:spPr>
          <a:xfrm>
            <a:off x="11699934" y="644373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2">
            <a:extLst>
              <a:ext uri="{FF2B5EF4-FFF2-40B4-BE49-F238E27FC236}">
                <a16:creationId xmlns:a16="http://schemas.microsoft.com/office/drawing/2014/main" id="{0DBC6EB1-C0BB-41BF-AE07-61703724CCCC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39D7E-46FF-4293-96A6-BBA0D1BF1465}"/>
              </a:ext>
            </a:extLst>
          </p:cNvPr>
          <p:cNvSpPr txBox="1"/>
          <p:nvPr/>
        </p:nvSpPr>
        <p:spPr>
          <a:xfrm>
            <a:off x="299288" y="2091233"/>
            <a:ext cx="7660488" cy="43403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l">
              <a:defRPr sz="2800" b="1">
                <a:solidFill>
                  <a:srgbClr val="3B2416"/>
                </a:solidFill>
              </a:defRPr>
            </a:lvl1pPr>
          </a:lstStyle>
          <a:p>
            <a:pPr marL="180000" marR="0" lvl="0" indent="-1800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679E43"/>
              </a:buClr>
              <a:buSzTx/>
              <a:buFontTx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 of Action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180000" marR="0" lvl="0" indent="-1800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679E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Prevents the energy creation process of Arthropods and    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by blockage of the NAD co-enzyme and inter.</a:t>
            </a:r>
          </a:p>
          <a:p>
            <a:pPr marL="180000" marR="0" lvl="0" indent="-1800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679E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Death of the target is achieved within </a:t>
            </a:r>
            <a:r>
              <a:rPr lang="en-US" sz="2100" b="0" dirty="0">
                <a:latin typeface="Calibri" panose="020F0502020204030204"/>
              </a:rPr>
              <a:t>short period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000" marR="0" lvl="0" indent="-1800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679E43"/>
              </a:buClr>
              <a:buSzTx/>
              <a:buFontTx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Instructions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679E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b="0" dirty="0">
                <a:latin typeface="Calibri" panose="020F0502020204030204"/>
              </a:rPr>
              <a:t>Control of fleas, flies and ticks in mammal animal pads: disperse 300 Gr./10 M</a:t>
            </a:r>
            <a:r>
              <a:rPr lang="en-US" sz="2100" b="0" baseline="30000" dirty="0">
                <a:latin typeface="Calibri" panose="020F0502020204030204"/>
              </a:rPr>
              <a:t>2</a:t>
            </a:r>
            <a:r>
              <a:rPr lang="en-US" sz="2100" b="0" dirty="0">
                <a:latin typeface="Calibri" panose="020F0502020204030204"/>
              </a:rPr>
              <a:t> Freyja on the pad.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679E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b="0" dirty="0">
                <a:latin typeface="Calibri" panose="020F0502020204030204"/>
              </a:rPr>
              <a:t>Control of mites in chicken pads: Spray 15% Freyja solution, 15L solution/100 M</a:t>
            </a:r>
            <a:r>
              <a:rPr lang="en-US" sz="2100" b="0" baseline="30000" dirty="0">
                <a:latin typeface="Calibri" panose="020F0502020204030204"/>
              </a:rPr>
              <a:t>2 </a:t>
            </a:r>
            <a:r>
              <a:rPr lang="en-US" sz="2100" b="0" dirty="0">
                <a:latin typeface="Calibri" panose="020F0502020204030204"/>
              </a:rPr>
              <a:t>on the pad.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679E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Sterilization: Spray 5% Freyja solution, 100L solution for 1,000 M</a:t>
            </a:r>
            <a:r>
              <a:rPr kumimoji="0" lang="en-US" sz="2100" b="0" i="0" u="none" strike="noStrike" kern="1200" cap="none" spc="0" normalizeH="0" baseline="3000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spray all building parts.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מלבן 13">
            <a:extLst>
              <a:ext uri="{FF2B5EF4-FFF2-40B4-BE49-F238E27FC236}">
                <a16:creationId xmlns:a16="http://schemas.microsoft.com/office/drawing/2014/main" id="{335821B2-1120-432F-B179-229018C95390}"/>
              </a:ext>
            </a:extLst>
          </p:cNvPr>
          <p:cNvSpPr/>
          <p:nvPr/>
        </p:nvSpPr>
        <p:spPr>
          <a:xfrm rot="10800000">
            <a:off x="8312344" y="1230922"/>
            <a:ext cx="3879657" cy="56297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מלבן: פינות אלכסוניות מעוגלות 6">
            <a:extLst>
              <a:ext uri="{FF2B5EF4-FFF2-40B4-BE49-F238E27FC236}">
                <a16:creationId xmlns:a16="http://schemas.microsoft.com/office/drawing/2014/main" id="{A1AD1D20-4D51-4DB4-9970-AF7661CC2ABE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חץ: ימינה 22">
            <a:extLst>
              <a:ext uri="{FF2B5EF4-FFF2-40B4-BE49-F238E27FC236}">
                <a16:creationId xmlns:a16="http://schemas.microsoft.com/office/drawing/2014/main" id="{0BAD795E-C527-43F8-872E-5A84AF7AD2B5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כותרת 3">
            <a:extLst>
              <a:ext uri="{FF2B5EF4-FFF2-40B4-BE49-F238E27FC236}">
                <a16:creationId xmlns:a16="http://schemas.microsoft.com/office/drawing/2014/main" id="{603BDFBE-B5A6-4981-9C33-2E8771683736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1994621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C3537A-8550-42E5-97C1-F1A007F648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25" y="2213153"/>
            <a:ext cx="2824314" cy="391400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E97228D8-7E81-4E25-AF9A-9373858B8609}"/>
              </a:ext>
            </a:extLst>
          </p:cNvPr>
          <p:cNvSpPr/>
          <p:nvPr/>
        </p:nvSpPr>
        <p:spPr>
          <a:xfrm rot="20406299">
            <a:off x="9103360" y="3004940"/>
            <a:ext cx="589280" cy="492760"/>
          </a:xfrm>
          <a:prstGeom prst="mathMultiply">
            <a:avLst>
              <a:gd name="adj1" fmla="val 155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2B899-E653-407A-8F6F-812C837B842C}"/>
              </a:ext>
            </a:extLst>
          </p:cNvPr>
          <p:cNvSpPr txBox="1"/>
          <p:nvPr/>
        </p:nvSpPr>
        <p:spPr>
          <a:xfrm>
            <a:off x="3710449" y="847774"/>
            <a:ext cx="1493520" cy="12258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l">
              <a:defRPr sz="2800" b="1">
                <a:solidFill>
                  <a:srgbClr val="3B2416"/>
                </a:solidFill>
              </a:defRPr>
            </a:lvl1pPr>
          </a:lstStyle>
          <a:p>
            <a:pPr rtl="0">
              <a:lnSpc>
                <a:spcPct val="150000"/>
              </a:lnSpc>
              <a:buClr>
                <a:srgbClr val="679E43"/>
              </a:buClr>
            </a:pPr>
            <a:r>
              <a:rPr lang="en-US" sz="2400" b="0" dirty="0"/>
              <a:t>                                      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Freyja®</a:t>
            </a:r>
            <a:endParaRPr lang="en-US" sz="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מחבר ישר 2">
            <a:extLst>
              <a:ext uri="{FF2B5EF4-FFF2-40B4-BE49-F238E27FC236}">
                <a16:creationId xmlns:a16="http://schemas.microsoft.com/office/drawing/2014/main" id="{5BCF3742-CD57-40C7-B508-8AD75B7570F1}"/>
              </a:ext>
            </a:extLst>
          </p:cNvPr>
          <p:cNvCxnSpPr>
            <a:cxnSpLocks/>
          </p:cNvCxnSpPr>
          <p:nvPr/>
        </p:nvCxnSpPr>
        <p:spPr>
          <a:xfrm flipH="1">
            <a:off x="3637280" y="1611445"/>
            <a:ext cx="1148080" cy="1142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ישר 17">
            <a:extLst>
              <a:ext uri="{FF2B5EF4-FFF2-40B4-BE49-F238E27FC236}">
                <a16:creationId xmlns:a16="http://schemas.microsoft.com/office/drawing/2014/main" id="{5949D40D-4DE3-4E6E-87A6-5F93A116696D}"/>
              </a:ext>
            </a:extLst>
          </p:cNvPr>
          <p:cNvCxnSpPr>
            <a:cxnSpLocks/>
          </p:cNvCxnSpPr>
          <p:nvPr/>
        </p:nvCxnSpPr>
        <p:spPr>
          <a:xfrm flipH="1">
            <a:off x="3637280" y="1991360"/>
            <a:ext cx="1148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מלבן 65">
            <a:extLst>
              <a:ext uri="{FF2B5EF4-FFF2-40B4-BE49-F238E27FC236}">
                <a16:creationId xmlns:a16="http://schemas.microsoft.com/office/drawing/2014/main" id="{5AC14AD6-E544-4904-A9B1-3380FD5BA99C}"/>
              </a:ext>
            </a:extLst>
          </p:cNvPr>
          <p:cNvSpPr/>
          <p:nvPr/>
        </p:nvSpPr>
        <p:spPr>
          <a:xfrm>
            <a:off x="7959776" y="1931643"/>
            <a:ext cx="196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</a:p>
        </p:txBody>
      </p:sp>
      <p:sp>
        <p:nvSpPr>
          <p:cNvPr id="17" name="אליפסה 17">
            <a:extLst>
              <a:ext uri="{FF2B5EF4-FFF2-40B4-BE49-F238E27FC236}">
                <a16:creationId xmlns:a16="http://schemas.microsoft.com/office/drawing/2014/main" id="{CC1A5873-3017-4748-9A65-CE7385C2DBAA}"/>
              </a:ext>
            </a:extLst>
          </p:cNvPr>
          <p:cNvSpPr/>
          <p:nvPr/>
        </p:nvSpPr>
        <p:spPr>
          <a:xfrm>
            <a:off x="11699934" y="6413250"/>
            <a:ext cx="308225" cy="308225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מציין מיקום של מספר שקופית 2">
            <a:extLst>
              <a:ext uri="{FF2B5EF4-FFF2-40B4-BE49-F238E27FC236}">
                <a16:creationId xmlns:a16="http://schemas.microsoft.com/office/drawing/2014/main" id="{21A41393-3375-4978-B741-4DA832DC2610}"/>
              </a:ext>
            </a:extLst>
          </p:cNvPr>
          <p:cNvSpPr txBox="1">
            <a:spLocks/>
          </p:cNvSpPr>
          <p:nvPr/>
        </p:nvSpPr>
        <p:spPr>
          <a:xfrm>
            <a:off x="11366846" y="6435542"/>
            <a:ext cx="664143" cy="2754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2E987-4AD6-4AF3-BE99-439E003E4C2A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9A49C-7E8E-4552-9FB3-BFB0CAC48B1C}"/>
              </a:ext>
            </a:extLst>
          </p:cNvPr>
          <p:cNvSpPr txBox="1"/>
          <p:nvPr/>
        </p:nvSpPr>
        <p:spPr>
          <a:xfrm>
            <a:off x="537713" y="2489200"/>
            <a:ext cx="6948966" cy="38472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360000" indent="-360000" algn="l" rtl="0">
              <a:defRPr sz="2400" b="1">
                <a:solidFill>
                  <a:srgbClr val="3B2416"/>
                </a:solidFill>
              </a:defRPr>
            </a:lvl1pPr>
            <a:lvl2pPr marL="360000" lvl="1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2pPr>
            <a:lvl4pPr marL="817200" lvl="3" indent="-360000" algn="l" rtl="0">
              <a:buFont typeface="Arial" panose="020B0604020202020204" pitchFamily="34" charset="0"/>
              <a:buChar char="•"/>
              <a:defRPr sz="2400">
                <a:solidFill>
                  <a:srgbClr val="3B2416"/>
                </a:solidFill>
              </a:defRPr>
            </a:lvl4pPr>
          </a:lstStyle>
          <a:p>
            <a:pPr marL="0" indent="0">
              <a:defRPr/>
            </a:pPr>
            <a:r>
              <a:rPr lang="en-US" b="0" dirty="0"/>
              <a:t>Efficacy test conducted in collaboration with Prof. Sameer Mabjeesh of the Hebrew University, Rehovot.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 repeated failures to end flea infestation in goat pens by using commercial pesticides,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Freyja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applied.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24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24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results were above expectations: not only did the fleas completely disappeared within two weeks, but goat mortality and diseases declined drastically, and milk yield increased.</a:t>
            </a:r>
          </a:p>
        </p:txBody>
      </p:sp>
      <p:sp>
        <p:nvSpPr>
          <p:cNvPr id="7" name="מלבן 5">
            <a:extLst>
              <a:ext uri="{FF2B5EF4-FFF2-40B4-BE49-F238E27FC236}">
                <a16:creationId xmlns:a16="http://schemas.microsoft.com/office/drawing/2014/main" id="{DF7E2504-C811-4380-934E-27A0BA49312E}"/>
              </a:ext>
            </a:extLst>
          </p:cNvPr>
          <p:cNvSpPr/>
          <p:nvPr/>
        </p:nvSpPr>
        <p:spPr>
          <a:xfrm rot="10800000">
            <a:off x="7840034" y="1230922"/>
            <a:ext cx="4351967" cy="56297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: פינות אלכסוניות מעוגלות 6">
            <a:extLst>
              <a:ext uri="{FF2B5EF4-FFF2-40B4-BE49-F238E27FC236}">
                <a16:creationId xmlns:a16="http://schemas.microsoft.com/office/drawing/2014/main" id="{B3493320-D9CA-4CF3-96A6-A533C53A109A}"/>
              </a:ext>
            </a:extLst>
          </p:cNvPr>
          <p:cNvSpPr/>
          <p:nvPr/>
        </p:nvSpPr>
        <p:spPr>
          <a:xfrm>
            <a:off x="8377716" y="355600"/>
            <a:ext cx="3128484" cy="1267266"/>
          </a:xfrm>
          <a:prstGeom prst="round2DiagRect">
            <a:avLst/>
          </a:prstGeom>
          <a:solidFill>
            <a:srgbClr val="3B24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2" name="Picture 2" descr="Image result for goats">
            <a:extLst>
              <a:ext uri="{FF2B5EF4-FFF2-40B4-BE49-F238E27FC236}">
                <a16:creationId xmlns:a16="http://schemas.microsoft.com/office/drawing/2014/main" id="{11B8C0D0-D79B-43A6-A297-F64110E5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74" y="1953201"/>
            <a:ext cx="3128485" cy="20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חץ: ימינה 22">
            <a:extLst>
              <a:ext uri="{FF2B5EF4-FFF2-40B4-BE49-F238E27FC236}">
                <a16:creationId xmlns:a16="http://schemas.microsoft.com/office/drawing/2014/main" id="{C2C42872-0A35-4149-A321-62E429D32BB0}"/>
              </a:ext>
            </a:extLst>
          </p:cNvPr>
          <p:cNvSpPr/>
          <p:nvPr/>
        </p:nvSpPr>
        <p:spPr>
          <a:xfrm>
            <a:off x="8623148" y="812122"/>
            <a:ext cx="305777" cy="436381"/>
          </a:xfrm>
          <a:prstGeom prst="rightArrow">
            <a:avLst/>
          </a:prstGeom>
          <a:solidFill>
            <a:srgbClr val="679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כותרת 3">
            <a:extLst>
              <a:ext uri="{FF2B5EF4-FFF2-40B4-BE49-F238E27FC236}">
                <a16:creationId xmlns:a16="http://schemas.microsoft.com/office/drawing/2014/main" id="{22339ED8-A01E-40F0-A319-955D7172D5AF}"/>
              </a:ext>
            </a:extLst>
          </p:cNvPr>
          <p:cNvSpPr txBox="1">
            <a:spLocks/>
          </p:cNvSpPr>
          <p:nvPr/>
        </p:nvSpPr>
        <p:spPr>
          <a:xfrm>
            <a:off x="8967028" y="568959"/>
            <a:ext cx="2399818" cy="7922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Freyja®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7155F-567E-4D56-854E-415B735C0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74" y="4410055"/>
            <a:ext cx="3128485" cy="2086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272A5-68EC-48A7-9156-3E3612E3550F}"/>
              </a:ext>
            </a:extLst>
          </p:cNvPr>
          <p:cNvSpPr txBox="1"/>
          <p:nvPr/>
        </p:nvSpPr>
        <p:spPr>
          <a:xfrm>
            <a:off x="2708320" y="1368866"/>
            <a:ext cx="4968733" cy="9467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2400" b="1" u="sng" dirty="0">
                <a:solidFill>
                  <a:srgbClr val="3B2416"/>
                </a:solidFill>
              </a:rPr>
              <a:t>Control of livestock pests at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sz="2400" b="1" u="sng" dirty="0">
                <a:solidFill>
                  <a:srgbClr val="3B2416"/>
                </a:solidFill>
              </a:rPr>
              <a:t>The Faculty of Agriculture in Rehovot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101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29104</TotalTime>
  <Words>1288</Words>
  <Application>Microsoft Office PowerPoint</Application>
  <PresentationFormat>מסך רחב</PresentationFormat>
  <Paragraphs>368</Paragraphs>
  <Slides>22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Source Sans Pro Light</vt:lpstr>
      <vt:lpstr>Office Theme</vt:lpstr>
      <vt:lpstr>Acrobat Document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Revital</dc:creator>
  <cp:lastModifiedBy>Ido ofek</cp:lastModifiedBy>
  <cp:revision>504</cp:revision>
  <dcterms:created xsi:type="dcterms:W3CDTF">2018-05-21T03:48:59Z</dcterms:created>
  <dcterms:modified xsi:type="dcterms:W3CDTF">2023-02-27T17:41:25Z</dcterms:modified>
</cp:coreProperties>
</file>